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47" r:id="rId2"/>
    <p:sldId id="348" r:id="rId3"/>
    <p:sldId id="349" r:id="rId4"/>
    <p:sldId id="350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67" r:id="rId20"/>
    <p:sldId id="368" r:id="rId21"/>
    <p:sldId id="369" r:id="rId22"/>
    <p:sldId id="370" r:id="rId23"/>
    <p:sldId id="371" r:id="rId24"/>
    <p:sldId id="372" r:id="rId25"/>
    <p:sldId id="373" r:id="rId26"/>
    <p:sldId id="374" r:id="rId27"/>
    <p:sldId id="375" r:id="rId28"/>
    <p:sldId id="376" r:id="rId29"/>
    <p:sldId id="377" r:id="rId30"/>
    <p:sldId id="378" r:id="rId31"/>
    <p:sldId id="379" r:id="rId32"/>
    <p:sldId id="365" r:id="rId33"/>
    <p:sldId id="380" r:id="rId34"/>
    <p:sldId id="381" r:id="rId35"/>
    <p:sldId id="382" r:id="rId36"/>
    <p:sldId id="383" r:id="rId37"/>
    <p:sldId id="384" r:id="rId38"/>
    <p:sldId id="385" r:id="rId39"/>
    <p:sldId id="386" r:id="rId40"/>
    <p:sldId id="343" r:id="rId41"/>
    <p:sldId id="387" r:id="rId42"/>
    <p:sldId id="388" r:id="rId43"/>
    <p:sldId id="389" r:id="rId44"/>
    <p:sldId id="390" r:id="rId45"/>
    <p:sldId id="391" r:id="rId46"/>
    <p:sldId id="392" r:id="rId47"/>
    <p:sldId id="393" r:id="rId48"/>
    <p:sldId id="394" r:id="rId49"/>
    <p:sldId id="344" r:id="rId50"/>
    <p:sldId id="395" r:id="rId51"/>
    <p:sldId id="293" r:id="rId52"/>
    <p:sldId id="396" r:id="rId53"/>
    <p:sldId id="397" r:id="rId54"/>
    <p:sldId id="398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4" autoAdjust="0"/>
    <p:restoredTop sz="94681"/>
  </p:normalViewPr>
  <p:slideViewPr>
    <p:cSldViewPr>
      <p:cViewPr varScale="1">
        <p:scale>
          <a:sx n="62" d="100"/>
          <a:sy n="62" d="100"/>
        </p:scale>
        <p:origin x="142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38BB9-CB85-4F2B-AFEE-DE6214DEC42C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9D769-DB14-48F1-9B3A-ACA2864C3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67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9D769-DB14-48F1-9B3A-ACA2864C3B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91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Flamingos get their pink color</a:t>
            </a:r>
            <a:r>
              <a:rPr lang="en-US" baseline="0" dirty="0"/>
              <a:t> from eating shrimp.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9D769-DB14-48F1-9B3A-ACA2864C3B0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63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image in slideshow mode to take</a:t>
            </a:r>
            <a:r>
              <a:rPr lang="en-US" baseline="0" dirty="0"/>
              <a:t> you to the video.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9D769-DB14-48F1-9B3A-ACA2864C3B0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50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Students should come up with their own examples of each.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9D769-DB14-48F1-9B3A-ACA2864C3B0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11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picture</a:t>
            </a:r>
            <a:r>
              <a:rPr lang="en-US" baseline="0" dirty="0"/>
              <a:t> in slideshow mode to access the video.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9D769-DB14-48F1-9B3A-ACA2864C3B0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Teachers – if</a:t>
            </a:r>
            <a:r>
              <a:rPr lang="en-US" baseline="0" dirty="0"/>
              <a:t> the video is not available, it may have been taken down. Simply search “Bill Nye Genes” to find it again </a:t>
            </a:r>
            <a:r>
              <a:rPr lang="en-US" baseline="0"/>
              <a:t>on YouTube.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9D769-DB14-48F1-9B3A-ACA2864C3B0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69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39C3B-90D1-4516-89C2-B3F3A2F91838}" type="datetimeFigureOut">
              <a:rPr lang="en-US" smtClean="0"/>
              <a:pPr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680C-4E6C-4C29-813C-D77C5222C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39C3B-90D1-4516-89C2-B3F3A2F91838}" type="datetimeFigureOut">
              <a:rPr lang="en-US" smtClean="0"/>
              <a:pPr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680C-4E6C-4C29-813C-D77C5222C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39C3B-90D1-4516-89C2-B3F3A2F91838}" type="datetimeFigureOut">
              <a:rPr lang="en-US" smtClean="0"/>
              <a:pPr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680C-4E6C-4C29-813C-D77C5222C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39C3B-90D1-4516-89C2-B3F3A2F91838}" type="datetimeFigureOut">
              <a:rPr lang="en-US" smtClean="0"/>
              <a:pPr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680C-4E6C-4C29-813C-D77C5222C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39C3B-90D1-4516-89C2-B3F3A2F91838}" type="datetimeFigureOut">
              <a:rPr lang="en-US" smtClean="0"/>
              <a:pPr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680C-4E6C-4C29-813C-D77C5222C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39C3B-90D1-4516-89C2-B3F3A2F91838}" type="datetimeFigureOut">
              <a:rPr lang="en-US" smtClean="0"/>
              <a:pPr/>
              <a:t>9/7/2020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680C-4E6C-4C29-813C-D77C5222C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39C3B-90D1-4516-89C2-B3F3A2F91838}" type="datetimeFigureOut">
              <a:rPr lang="en-US" smtClean="0"/>
              <a:pPr/>
              <a:t>9/7/2020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680C-4E6C-4C29-813C-D77C5222C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39C3B-90D1-4516-89C2-B3F3A2F91838}" type="datetimeFigureOut">
              <a:rPr lang="en-US" smtClean="0"/>
              <a:pPr/>
              <a:t>9/7/2020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680C-4E6C-4C29-813C-D77C5222C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39C3B-90D1-4516-89C2-B3F3A2F91838}" type="datetimeFigureOut">
              <a:rPr lang="en-US" smtClean="0"/>
              <a:pPr/>
              <a:t>9/7/2020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680C-4E6C-4C29-813C-D77C5222C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39C3B-90D1-4516-89C2-B3F3A2F91838}" type="datetimeFigureOut">
              <a:rPr lang="en-US" smtClean="0"/>
              <a:pPr/>
              <a:t>9/7/2020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680C-4E6C-4C29-813C-D77C5222C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39C3B-90D1-4516-89C2-B3F3A2F91838}" type="datetimeFigureOut">
              <a:rPr lang="en-US" smtClean="0"/>
              <a:pPr/>
              <a:t>9/7/2020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680C-4E6C-4C29-813C-D77C5222C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39C3B-90D1-4516-89C2-B3F3A2F91838}" type="datetimeFigureOut">
              <a:rPr lang="en-US" smtClean="0"/>
              <a:pPr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7680C-4E6C-4C29-813C-D77C5222C6C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share.tv/x/pihwfqHJCO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studyjams.scholastic.com/studyjams/jams/science/human-body/heredity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ooltube.com/video/f4f32c3810fc4bf28b8d/Bill%20Nye%20Gene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hyperlink" Target="https://www.teacherspayteachers.com/Product/Classification-of-Animals-and-Plants-Complete-Unit-1255433" TargetMode="External"/><Relationship Id="rId7" Type="http://schemas.openxmlformats.org/officeDocument/2006/relationships/hyperlink" Target="https://www.teacherspayteachers.com/Product/World-War-1-Unit-Lesson-Study-Guide-Activities-Assessment-924743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hyperlink" Target="https://www.teacherspayteachers.com/Store/Love-Learning-3204" TargetMode="External"/><Relationship Id="rId5" Type="http://schemas.openxmlformats.org/officeDocument/2006/relationships/hyperlink" Target="https://www.teacherspayteachers.com/Product/Simple-Compound-and-Complex-Sentences-Interactive-Notes-FREEBIE-1504413" TargetMode="External"/><Relationship Id="rId10" Type="http://schemas.openxmlformats.org/officeDocument/2006/relationships/image" Target="../media/image58.tiff"/><Relationship Id="rId4" Type="http://schemas.openxmlformats.org/officeDocument/2006/relationships/image" Target="../media/image55.jpeg"/><Relationship Id="rId9" Type="http://schemas.openxmlformats.org/officeDocument/2006/relationships/hyperlink" Target="http://bit.ly/2fAAOSc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481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21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759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626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098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093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162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01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270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650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864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4472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21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410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180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788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702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153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699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683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761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31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432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863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867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182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852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043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824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149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163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9661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93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2721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06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93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3259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309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1129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3980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3112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7312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8448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3355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300"/>
            <a:ext cx="9144000" cy="383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8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054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4923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invalidUrl="https://www.schooltube.com/video/f4f32c3810fc4bf28b8d/Bill Nye Genes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864262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415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5986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0"/>
            <a:ext cx="1828800" cy="1828800"/>
          </a:xfrm>
          <a:prstGeom prst="rect">
            <a:avLst/>
          </a:prstGeom>
        </p:spPr>
      </p:pic>
      <p:pic>
        <p:nvPicPr>
          <p:cNvPr id="3" name="Picture 2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810000"/>
            <a:ext cx="1828800" cy="1828800"/>
          </a:xfrm>
          <a:prstGeom prst="rect">
            <a:avLst/>
          </a:prstGeom>
        </p:spPr>
      </p:pic>
      <p:pic>
        <p:nvPicPr>
          <p:cNvPr id="4" name="Picture 3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10000"/>
            <a:ext cx="1828800" cy="1828800"/>
          </a:xfrm>
          <a:prstGeom prst="rect">
            <a:avLst/>
          </a:prstGeom>
        </p:spPr>
      </p:pic>
      <p:pic>
        <p:nvPicPr>
          <p:cNvPr id="5" name="Picture 4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7000" y="3810000"/>
            <a:ext cx="1828800" cy="182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9146" y="5943600"/>
            <a:ext cx="4436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hlinkClick r:id="rId11"/>
              </a:rPr>
              <a:t>Click here to access my store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60209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9DA46F-E5EE-0A41-B073-E5278FC67E53}"/>
              </a:ext>
            </a:extLst>
          </p:cNvPr>
          <p:cNvSpPr txBox="1"/>
          <p:nvPr/>
        </p:nvSpPr>
        <p:spPr>
          <a:xfrm>
            <a:off x="152400" y="8382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Thank you to the following talented artists: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5D4662-195F-3E44-BE4F-A447CCD75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99" y="2539040"/>
            <a:ext cx="2810002" cy="2819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DFD5B-2922-7545-82A7-5052F3A3D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33" y="2667000"/>
            <a:ext cx="3363327" cy="25634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ADDC17-AC0F-C34F-9400-11533B693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81494"/>
            <a:ext cx="2563481" cy="256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72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799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892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388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17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3167</TotalTime>
  <Words>96</Words>
  <Application>Microsoft Office PowerPoint</Application>
  <PresentationFormat>On-screen Show (4:3)</PresentationFormat>
  <Paragraphs>13</Paragraphs>
  <Slides>54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Sony Electronics,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Inherited Traits and Learned Behaviors</dc:title>
  <dc:creator>Andrew and Andrea</dc:creator>
  <cp:lastModifiedBy>Joseph Stone</cp:lastModifiedBy>
  <cp:revision>79</cp:revision>
  <dcterms:created xsi:type="dcterms:W3CDTF">2009-09-28T23:51:05Z</dcterms:created>
  <dcterms:modified xsi:type="dcterms:W3CDTF">2020-09-07T21:09:06Z</dcterms:modified>
</cp:coreProperties>
</file>