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6"/>
  </p:notesMasterIdLst>
  <p:handoutMasterIdLst>
    <p:handoutMasterId r:id="rId57"/>
  </p:handoutMasterIdLst>
  <p:sldIdLst>
    <p:sldId id="329" r:id="rId2"/>
    <p:sldId id="330" r:id="rId3"/>
    <p:sldId id="331" r:id="rId4"/>
    <p:sldId id="332" r:id="rId5"/>
    <p:sldId id="385" r:id="rId6"/>
    <p:sldId id="333" r:id="rId7"/>
    <p:sldId id="386" r:id="rId8"/>
    <p:sldId id="334" r:id="rId9"/>
    <p:sldId id="335" r:id="rId10"/>
    <p:sldId id="336" r:id="rId11"/>
    <p:sldId id="337" r:id="rId12"/>
    <p:sldId id="393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88" r:id="rId28"/>
    <p:sldId id="353" r:id="rId29"/>
    <p:sldId id="354" r:id="rId30"/>
    <p:sldId id="355" r:id="rId31"/>
    <p:sldId id="356" r:id="rId32"/>
    <p:sldId id="357" r:id="rId33"/>
    <p:sldId id="358" r:id="rId34"/>
    <p:sldId id="389" r:id="rId35"/>
    <p:sldId id="359" r:id="rId36"/>
    <p:sldId id="360" r:id="rId37"/>
    <p:sldId id="39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68" r:id="rId46"/>
    <p:sldId id="369" r:id="rId47"/>
    <p:sldId id="370" r:id="rId48"/>
    <p:sldId id="371" r:id="rId49"/>
    <p:sldId id="391" r:id="rId50"/>
    <p:sldId id="372" r:id="rId51"/>
    <p:sldId id="392" r:id="rId52"/>
    <p:sldId id="373" r:id="rId53"/>
    <p:sldId id="374" r:id="rId54"/>
    <p:sldId id="375" r:id="rId55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4"/>
    <p:restoredTop sz="94740"/>
  </p:normalViewPr>
  <p:slideViewPr>
    <p:cSldViewPr>
      <p:cViewPr varScale="1">
        <p:scale>
          <a:sx n="120" d="100"/>
          <a:sy n="120" d="100"/>
        </p:scale>
        <p:origin x="114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C19E1-F5A1-4434-A5F6-93D1F65F0D3F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9C53C-8A12-4EE9-B010-4E4F210B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1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8442-D6E4-4A0E-8E91-3B401472FC91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15E84-325A-4784-B36E-00F8E11FD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4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image in slideshow</a:t>
            </a:r>
            <a:r>
              <a:rPr lang="en-US" baseline="0" dirty="0"/>
              <a:t> mode to watch the video.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15E84-325A-4784-B36E-00F8E11FD8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4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image in slideshow</a:t>
            </a:r>
            <a:r>
              <a:rPr lang="en-US" baseline="0" dirty="0"/>
              <a:t> mode to watch the video.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15E84-325A-4784-B36E-00F8E11FD8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56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image in slideshow mode.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15E84-325A-4784-B36E-00F8E11FD8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45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image in slideshow mode to</a:t>
            </a:r>
            <a:r>
              <a:rPr lang="en-US" baseline="0" dirty="0"/>
              <a:t> go to the website.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15E84-325A-4784-B36E-00F8E11FD88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5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image in slideshow mode.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15E84-325A-4784-B36E-00F8E11FD88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9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on the image in slideshow mode to listen to the song.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15E84-325A-4784-B36E-00F8E11FD88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20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Teachers</a:t>
            </a:r>
            <a:r>
              <a:rPr lang="en-US" baseline="0" dirty="0"/>
              <a:t> – if the link is no longer active, the video may have been removed from YouTube. Search </a:t>
            </a:r>
            <a:r>
              <a:rPr lang="en-US" baseline="0"/>
              <a:t>it and </a:t>
            </a:r>
            <a:r>
              <a:rPr lang="en-US" baseline="0" dirty="0"/>
              <a:t>you should find it again.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15E84-325A-4784-B36E-00F8E11FD88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9F132-894F-46FB-B019-070B8F02F4CA}" type="datetimeFigureOut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2124C-6B5A-4363-BE2C-E0741D1CE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4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125D8-244A-4137-86F4-FFF77A38BDBC}" type="datetimeFigureOut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CF043-058C-4BE7-86DD-8B5F0B334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6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779C3-D85B-4D98-9911-394FE01D3AE2}" type="datetimeFigureOut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9314-D03D-47F4-B7DF-9E89D5646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E5F17-CAF9-4860-B65B-F0734D09196E}" type="datetimeFigureOut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05552-8C4B-4B8A-9097-D92E3C6E5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04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7437-A601-4E1E-A6E6-7AC9DC830B93}" type="datetimeFigureOut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9A6A4-8C52-4079-91DA-5EC33891A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07BA3-1DE4-412A-BB93-33A72810417D}" type="datetimeFigureOut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5A3A5-28CE-43B4-85BA-62BACAED5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38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DD592-31AD-4A2B-BCF0-C28EC4AF9A60}" type="datetimeFigureOut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4BFE3-F573-4CD0-B239-81143B9CF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7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E3485-8EB1-4E1C-9EF8-07F508C217A0}" type="datetimeFigureOut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A42F4-2E3A-410C-911C-A107FAD0C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9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3CAE2-F3BA-4A3E-B47F-E0AFADBF462F}" type="datetimeFigureOut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CBF5C-CB39-4FEB-A6ED-164F28A28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7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27197-5AED-4E8C-9D75-0F8325A9B5B5}" type="datetimeFigureOut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F3A7D-BBFB-4215-B43C-3C2A14B62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1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0B13-686A-452F-8668-D46A3DA01705}" type="datetimeFigureOut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4C547-B061-42A8-9549-71A5E3E4D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F8E3039-75C3-430E-A355-1472E6C8D33C}" type="datetimeFigureOut">
              <a:rPr lang="en-US"/>
              <a:pPr>
                <a:defRPr/>
              </a:pPr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7B9500-457D-45F7-8F0C-8E2037B0E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Sans Unicod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tudyjams.scholastic.com/studyjams/jams/science/plants/plant-cells.ht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tudyjams.scholastic.com/studyjams/jams/science/animals/animal-cells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lsalive.com/cells/cell_model_js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eEreniRAS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viewpure.com/gFuEo2ccTPA?start=0&amp;end=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gFuEo2ccTPA" TargetMode="Externa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6149329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afeshare.tv/x/ss5c7da3c24492d" TargetMode="Externa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ss5c86e24d2d33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422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495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676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5C45F3-F380-264E-89EE-C68C20284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" y="0"/>
            <a:ext cx="9116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59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002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555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499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957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73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279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442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558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807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022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76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116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896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302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497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49713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74ADE8-2EC5-3547-92EB-8251ACD8B5E8}"/>
              </a:ext>
            </a:extLst>
          </p:cNvPr>
          <p:cNvSpPr/>
          <p:nvPr/>
        </p:nvSpPr>
        <p:spPr>
          <a:xfrm>
            <a:off x="495300" y="5916525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http://studyjams.scholastic.com/studyjams/jams/science/plants/plant-cells.htm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22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793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95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049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682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623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091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36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8707151" cy="36614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DE2BD5-B8FC-D84D-972E-AF98821FC3B9}"/>
              </a:ext>
            </a:extLst>
          </p:cNvPr>
          <p:cNvSpPr/>
          <p:nvPr/>
        </p:nvSpPr>
        <p:spPr>
          <a:xfrm>
            <a:off x="429275" y="5486400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http://studyjams.scholastic.com/studyjams/jams/science/animals/animal-cells.htm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97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202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373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4800"/>
            <a:ext cx="6934200" cy="5504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47D0C9-AF91-AD46-81AC-22F95F8EA24C}"/>
              </a:ext>
            </a:extLst>
          </p:cNvPr>
          <p:cNvSpPr/>
          <p:nvPr/>
        </p:nvSpPr>
        <p:spPr>
          <a:xfrm>
            <a:off x="2209800" y="586740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https://www.cellsalive.com/cells/cell_model_js.htm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371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462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63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474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307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704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561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446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477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707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916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36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737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417320"/>
            <a:ext cx="7132320" cy="40233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320F4B-E088-3649-9E14-9D0A53360E00}"/>
              </a:ext>
            </a:extLst>
          </p:cNvPr>
          <p:cNvSpPr/>
          <p:nvPr/>
        </p:nvSpPr>
        <p:spPr>
          <a:xfrm>
            <a:off x="2780484" y="5562600"/>
            <a:ext cx="3583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https://safeshare.tv/x/eEreniRASI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61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204201" cy="472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C5CA71-DF39-AB47-B89E-0FA00EC4DCF1}"/>
              </a:ext>
            </a:extLst>
          </p:cNvPr>
          <p:cNvSpPr/>
          <p:nvPr/>
        </p:nvSpPr>
        <p:spPr>
          <a:xfrm>
            <a:off x="457199" y="5867400"/>
            <a:ext cx="820420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http://viewpure.com/gFuEo2ccTPA?start=0&amp;end=0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1200" dirty="0"/>
              <a:t>If the video doesn’t work, here is the original: </a:t>
            </a:r>
            <a:r>
              <a:rPr lang="en-US" sz="1200" dirty="0">
                <a:hlinkClick r:id="rId5"/>
              </a:rPr>
              <a:t>https://www.youtube.com/watch?v=gFuEo2ccTPA</a:t>
            </a:r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87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786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474226" cy="5257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EAB91C-1D33-1846-9D10-507977EEAB78}"/>
              </a:ext>
            </a:extLst>
          </p:cNvPr>
          <p:cNvSpPr/>
          <p:nvPr/>
        </p:nvSpPr>
        <p:spPr>
          <a:xfrm>
            <a:off x="2462452" y="6019800"/>
            <a:ext cx="4378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https://safeshare.tv/x/ss5c7da3c24492d#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169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543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639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375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8077200" cy="4890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28600"/>
            <a:ext cx="4910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3200" dirty="0">
                <a:latin typeface="HelloHappyDays Medium" charset="0"/>
                <a:ea typeface="HelloHappyDays Medium" charset="0"/>
                <a:cs typeface="HelloHappyDays Medium" charset="0"/>
              </a:rPr>
              <a:t>How were cells discovered?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0F77EB-EAA7-9847-B0EC-0423353ED83D}"/>
              </a:ext>
            </a:extLst>
          </p:cNvPr>
          <p:cNvSpPr/>
          <p:nvPr/>
        </p:nvSpPr>
        <p:spPr>
          <a:xfrm>
            <a:off x="2452727" y="6019800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https://safeshare.tv/x/ss5c86e24d2d338#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10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302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65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1817</TotalTime>
  <Words>229</Words>
  <Application>Microsoft Office PowerPoint</Application>
  <PresentationFormat>On-screen Show (4:3)</PresentationFormat>
  <Paragraphs>24</Paragraphs>
  <Slides>54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HelloHappyDays Medium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GCPS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and Animal Cells</dc:title>
  <dc:creator>e200701193</dc:creator>
  <cp:lastModifiedBy>Donna M. Stone</cp:lastModifiedBy>
  <cp:revision>68</cp:revision>
  <cp:lastPrinted>2013-09-16T13:40:55Z</cp:lastPrinted>
  <dcterms:created xsi:type="dcterms:W3CDTF">2009-09-21T12:30:31Z</dcterms:created>
  <dcterms:modified xsi:type="dcterms:W3CDTF">2020-02-14T17:52:48Z</dcterms:modified>
</cp:coreProperties>
</file>