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9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A0C0817-A112-4847-8014-A94B7D2A4EA3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30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F87CAB8-DCAE-46A5-AADA-B3FAD11A54E0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53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C646AA-F36E-4540-911D-FFFC0A0EF24A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01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91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E8D12A6-918A-48BD-8CB9-CA713993B0EA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778CE86-875F-4587-BCF6-FA054AFC0D53}" type="datetime1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1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6FA2B21-3FCD-4721-B95C-427943F61125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8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892F-176E-460F-980D-431FC2200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0487" y="2553580"/>
            <a:ext cx="4651513" cy="1678716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Read and Write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96540-9C94-442A-ACA8-BE96A43047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5.NBT.3</a:t>
            </a:r>
          </a:p>
        </p:txBody>
      </p:sp>
    </p:spTree>
    <p:extLst>
      <p:ext uri="{BB962C8B-B14F-4D97-AF65-F5344CB8AC3E}">
        <p14:creationId xmlns:p14="http://schemas.microsoft.com/office/powerpoint/2010/main" val="252402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8B3FB0-550D-4D92-A414-A813AB9FD839}"/>
              </a:ext>
            </a:extLst>
          </p:cNvPr>
          <p:cNvSpPr txBox="1"/>
          <p:nvPr/>
        </p:nvSpPr>
        <p:spPr>
          <a:xfrm>
            <a:off x="265042" y="835337"/>
            <a:ext cx="11661913" cy="6278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In 4th grade, you learned how to read and write whole numbers.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A245A8-C382-4245-8C68-0FDF7341C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28" y="1790826"/>
            <a:ext cx="2353234" cy="2462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D5E93B-9927-4219-8F13-E13A4980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478" y="3673594"/>
            <a:ext cx="666750" cy="804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5BB9D9-5D4D-4EE5-B74F-98419C102B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75" r="2359"/>
          <a:stretch/>
        </p:blipFill>
        <p:spPr>
          <a:xfrm>
            <a:off x="3397527" y="1775618"/>
            <a:ext cx="2297724" cy="2417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F7CEDF-0BC2-481C-9832-A7B8154D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712" y="3678357"/>
            <a:ext cx="666750" cy="800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175C78-CA0F-4A11-BABF-E2CFFD0BA3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59"/>
          <a:stretch/>
        </p:blipFill>
        <p:spPr>
          <a:xfrm>
            <a:off x="467136" y="1745361"/>
            <a:ext cx="2297724" cy="2477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7C2FBC-2459-4BAB-B5FF-9E5A9336A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4602" y="3694707"/>
            <a:ext cx="666750" cy="6278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B453EA-5895-43F7-AF9D-901DA1D447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20" r="5122"/>
          <a:stretch/>
        </p:blipFill>
        <p:spPr>
          <a:xfrm>
            <a:off x="9013375" y="1863939"/>
            <a:ext cx="2126351" cy="232891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90B9C2-8E85-449A-B7FF-87098D4D3E20}"/>
              </a:ext>
            </a:extLst>
          </p:cNvPr>
          <p:cNvSpPr txBox="1"/>
          <p:nvPr/>
        </p:nvSpPr>
        <p:spPr>
          <a:xfrm>
            <a:off x="432971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0F403-4BC0-43A5-B1E8-E9E49FCCE585}"/>
              </a:ext>
            </a:extLst>
          </p:cNvPr>
          <p:cNvSpPr txBox="1"/>
          <p:nvPr/>
        </p:nvSpPr>
        <p:spPr>
          <a:xfrm>
            <a:off x="494540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97EA85-057E-4D2D-9199-93FD397C932C}"/>
              </a:ext>
            </a:extLst>
          </p:cNvPr>
          <p:cNvSpPr txBox="1"/>
          <p:nvPr/>
        </p:nvSpPr>
        <p:spPr>
          <a:xfrm>
            <a:off x="6443520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A1843C-0F2A-4552-9770-DF4C2CD6AC9E}"/>
              </a:ext>
            </a:extLst>
          </p:cNvPr>
          <p:cNvSpPr txBox="1"/>
          <p:nvPr/>
        </p:nvSpPr>
        <p:spPr>
          <a:xfrm>
            <a:off x="708527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7ED4F-AA38-49AE-AC9A-681A740ADAF1}"/>
              </a:ext>
            </a:extLst>
          </p:cNvPr>
          <p:cNvSpPr txBox="1"/>
          <p:nvPr/>
        </p:nvSpPr>
        <p:spPr>
          <a:xfrm>
            <a:off x="7693903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F1FCC7-5B0F-4602-9212-0F4219E77356}"/>
              </a:ext>
            </a:extLst>
          </p:cNvPr>
          <p:cNvSpPr txBox="1"/>
          <p:nvPr/>
        </p:nvSpPr>
        <p:spPr>
          <a:xfrm>
            <a:off x="702363" y="4836341"/>
            <a:ext cx="1078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Word Form: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Forty-three thousand,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two hundred ninety-seven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C26F9-0A05-49E0-A869-F6BF5071A16E}"/>
              </a:ext>
            </a:extLst>
          </p:cNvPr>
          <p:cNvSpPr txBox="1"/>
          <p:nvPr/>
        </p:nvSpPr>
        <p:spPr>
          <a:xfrm>
            <a:off x="926213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FA76A4-F07C-445B-8004-74F43492198C}"/>
              </a:ext>
            </a:extLst>
          </p:cNvPr>
          <p:cNvSpPr txBox="1"/>
          <p:nvPr/>
        </p:nvSpPr>
        <p:spPr>
          <a:xfrm>
            <a:off x="9828410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CD9DF3-3D5C-4501-869C-63645451D8DC}"/>
              </a:ext>
            </a:extLst>
          </p:cNvPr>
          <p:cNvSpPr txBox="1"/>
          <p:nvPr/>
        </p:nvSpPr>
        <p:spPr>
          <a:xfrm>
            <a:off x="702363" y="5531679"/>
            <a:ext cx="1078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Word Form: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Forty-three thousand,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two hundred ninety-seven </a:t>
            </a:r>
            <a:r>
              <a:rPr lang="en-US" sz="2400" b="1" dirty="0">
                <a:latin typeface="+mj-lt"/>
              </a:rPr>
              <a:t>and </a:t>
            </a:r>
            <a:r>
              <a:rPr lang="en-US" sz="2400" b="1" dirty="0">
                <a:solidFill>
                  <a:srgbClr val="4997A1"/>
                </a:solidFill>
                <a:latin typeface="+mj-lt"/>
              </a:rPr>
              <a:t>sixty-five hundredths</a:t>
            </a:r>
          </a:p>
        </p:txBody>
      </p:sp>
    </p:spTree>
    <p:extLst>
      <p:ext uri="{BB962C8B-B14F-4D97-AF65-F5344CB8AC3E}">
        <p14:creationId xmlns:p14="http://schemas.microsoft.com/office/powerpoint/2010/main" val="152927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5" grpId="0"/>
      <p:bldP spid="37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8B3FB0-550D-4D92-A414-A813AB9FD839}"/>
              </a:ext>
            </a:extLst>
          </p:cNvPr>
          <p:cNvSpPr txBox="1"/>
          <p:nvPr/>
        </p:nvSpPr>
        <p:spPr>
          <a:xfrm>
            <a:off x="312271" y="528795"/>
            <a:ext cx="11661913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Example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A245A8-C382-4245-8C68-0FDF7341C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28" y="1790826"/>
            <a:ext cx="2353234" cy="2462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D5E93B-9927-4219-8F13-E13A4980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478" y="3673594"/>
            <a:ext cx="666750" cy="804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5BB9D9-5D4D-4EE5-B74F-98419C102B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75" r="2359"/>
          <a:stretch/>
        </p:blipFill>
        <p:spPr>
          <a:xfrm>
            <a:off x="3397527" y="1775618"/>
            <a:ext cx="2297724" cy="2417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F7CEDF-0BC2-481C-9832-A7B8154D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712" y="3678357"/>
            <a:ext cx="666750" cy="800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175C78-CA0F-4A11-BABF-E2CFFD0BA3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59"/>
          <a:stretch/>
        </p:blipFill>
        <p:spPr>
          <a:xfrm>
            <a:off x="467136" y="1745361"/>
            <a:ext cx="2297724" cy="2477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7C2FBC-2459-4BAB-B5FF-9E5A9336A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4602" y="3694707"/>
            <a:ext cx="666750" cy="6278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B453EA-5895-43F7-AF9D-901DA1D447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20" r="5122"/>
          <a:stretch/>
        </p:blipFill>
        <p:spPr>
          <a:xfrm>
            <a:off x="9013375" y="1863939"/>
            <a:ext cx="2126351" cy="232891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90B9C2-8E85-449A-B7FF-87098D4D3E20}"/>
              </a:ext>
            </a:extLst>
          </p:cNvPr>
          <p:cNvSpPr txBox="1"/>
          <p:nvPr/>
        </p:nvSpPr>
        <p:spPr>
          <a:xfrm>
            <a:off x="432971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0F403-4BC0-43A5-B1E8-E9E49FCCE585}"/>
              </a:ext>
            </a:extLst>
          </p:cNvPr>
          <p:cNvSpPr txBox="1"/>
          <p:nvPr/>
        </p:nvSpPr>
        <p:spPr>
          <a:xfrm>
            <a:off x="494540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97EA85-057E-4D2D-9199-93FD397C932C}"/>
              </a:ext>
            </a:extLst>
          </p:cNvPr>
          <p:cNvSpPr txBox="1"/>
          <p:nvPr/>
        </p:nvSpPr>
        <p:spPr>
          <a:xfrm>
            <a:off x="6443520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A1843C-0F2A-4552-9770-DF4C2CD6AC9E}"/>
              </a:ext>
            </a:extLst>
          </p:cNvPr>
          <p:cNvSpPr txBox="1"/>
          <p:nvPr/>
        </p:nvSpPr>
        <p:spPr>
          <a:xfrm>
            <a:off x="708527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7ED4F-AA38-49AE-AC9A-681A740ADAF1}"/>
              </a:ext>
            </a:extLst>
          </p:cNvPr>
          <p:cNvSpPr txBox="1"/>
          <p:nvPr/>
        </p:nvSpPr>
        <p:spPr>
          <a:xfrm>
            <a:off x="7693903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C26F9-0A05-49E0-A869-F6BF5071A16E}"/>
              </a:ext>
            </a:extLst>
          </p:cNvPr>
          <p:cNvSpPr txBox="1"/>
          <p:nvPr/>
        </p:nvSpPr>
        <p:spPr>
          <a:xfrm>
            <a:off x="926213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FA76A4-F07C-445B-8004-74F43492198C}"/>
              </a:ext>
            </a:extLst>
          </p:cNvPr>
          <p:cNvSpPr txBox="1"/>
          <p:nvPr/>
        </p:nvSpPr>
        <p:spPr>
          <a:xfrm>
            <a:off x="9867957" y="3077845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CD9DF3-3D5C-4501-869C-63645451D8DC}"/>
              </a:ext>
            </a:extLst>
          </p:cNvPr>
          <p:cNvSpPr txBox="1"/>
          <p:nvPr/>
        </p:nvSpPr>
        <p:spPr>
          <a:xfrm>
            <a:off x="702365" y="4852851"/>
            <a:ext cx="1078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Word Form: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Eighty-seven thousand,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six hundred fifty-eight </a:t>
            </a:r>
            <a:r>
              <a:rPr lang="en-US" sz="2400" b="1" dirty="0">
                <a:latin typeface="+mj-lt"/>
              </a:rPr>
              <a:t>and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4997A1"/>
                </a:solidFill>
                <a:latin typeface="+mj-lt"/>
              </a:rPr>
              <a:t>two hundred thirty-four thousandths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941219-44EC-4543-A71C-2F8EB53BE752}"/>
              </a:ext>
            </a:extLst>
          </p:cNvPr>
          <p:cNvSpPr txBox="1"/>
          <p:nvPr/>
        </p:nvSpPr>
        <p:spPr>
          <a:xfrm>
            <a:off x="1047378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9145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5" grpId="0"/>
      <p:bldP spid="37" grpId="0"/>
      <p:bldP spid="39" grpId="0"/>
      <p:bldP spid="40" grpId="0"/>
      <p:bldP spid="4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8B3FB0-550D-4D92-A414-A813AB9FD839}"/>
              </a:ext>
            </a:extLst>
          </p:cNvPr>
          <p:cNvSpPr txBox="1"/>
          <p:nvPr/>
        </p:nvSpPr>
        <p:spPr>
          <a:xfrm>
            <a:off x="312271" y="528795"/>
            <a:ext cx="11661913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Example 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A245A8-C382-4245-8C68-0FDF7341C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28" y="1790826"/>
            <a:ext cx="2353234" cy="2462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D5E93B-9927-4219-8F13-E13A4980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478" y="3673594"/>
            <a:ext cx="666750" cy="804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5BB9D9-5D4D-4EE5-B74F-98419C102B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75" r="2359"/>
          <a:stretch/>
        </p:blipFill>
        <p:spPr>
          <a:xfrm>
            <a:off x="3397527" y="1775618"/>
            <a:ext cx="2297724" cy="2417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F7CEDF-0BC2-481C-9832-A7B8154D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712" y="3678357"/>
            <a:ext cx="666750" cy="800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175C78-CA0F-4A11-BABF-E2CFFD0BA3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59"/>
          <a:stretch/>
        </p:blipFill>
        <p:spPr>
          <a:xfrm>
            <a:off x="467136" y="1745361"/>
            <a:ext cx="2297724" cy="2477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7C2FBC-2459-4BAB-B5FF-9E5A9336A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4602" y="3694707"/>
            <a:ext cx="666750" cy="6278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B453EA-5895-43F7-AF9D-901DA1D447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20" r="5122"/>
          <a:stretch/>
        </p:blipFill>
        <p:spPr>
          <a:xfrm>
            <a:off x="9013375" y="1863939"/>
            <a:ext cx="2126351" cy="232891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90B9C2-8E85-449A-B7FF-87098D4D3E20}"/>
              </a:ext>
            </a:extLst>
          </p:cNvPr>
          <p:cNvSpPr txBox="1"/>
          <p:nvPr/>
        </p:nvSpPr>
        <p:spPr>
          <a:xfrm>
            <a:off x="432971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0F403-4BC0-43A5-B1E8-E9E49FCCE585}"/>
              </a:ext>
            </a:extLst>
          </p:cNvPr>
          <p:cNvSpPr txBox="1"/>
          <p:nvPr/>
        </p:nvSpPr>
        <p:spPr>
          <a:xfrm>
            <a:off x="494540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97EA85-057E-4D2D-9199-93FD397C932C}"/>
              </a:ext>
            </a:extLst>
          </p:cNvPr>
          <p:cNvSpPr txBox="1"/>
          <p:nvPr/>
        </p:nvSpPr>
        <p:spPr>
          <a:xfrm>
            <a:off x="6443520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A1843C-0F2A-4552-9770-DF4C2CD6AC9E}"/>
              </a:ext>
            </a:extLst>
          </p:cNvPr>
          <p:cNvSpPr txBox="1"/>
          <p:nvPr/>
        </p:nvSpPr>
        <p:spPr>
          <a:xfrm>
            <a:off x="708527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7ED4F-AA38-49AE-AC9A-681A740ADAF1}"/>
              </a:ext>
            </a:extLst>
          </p:cNvPr>
          <p:cNvSpPr txBox="1"/>
          <p:nvPr/>
        </p:nvSpPr>
        <p:spPr>
          <a:xfrm>
            <a:off x="7693903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C26F9-0A05-49E0-A869-F6BF5071A16E}"/>
              </a:ext>
            </a:extLst>
          </p:cNvPr>
          <p:cNvSpPr txBox="1"/>
          <p:nvPr/>
        </p:nvSpPr>
        <p:spPr>
          <a:xfrm>
            <a:off x="926213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FA76A4-F07C-445B-8004-74F43492198C}"/>
              </a:ext>
            </a:extLst>
          </p:cNvPr>
          <p:cNvSpPr txBox="1"/>
          <p:nvPr/>
        </p:nvSpPr>
        <p:spPr>
          <a:xfrm>
            <a:off x="3705636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CD9DF3-3D5C-4501-869C-63645451D8DC}"/>
              </a:ext>
            </a:extLst>
          </p:cNvPr>
          <p:cNvSpPr txBox="1"/>
          <p:nvPr/>
        </p:nvSpPr>
        <p:spPr>
          <a:xfrm>
            <a:off x="702365" y="4852851"/>
            <a:ext cx="1078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Word Form: </a:t>
            </a:r>
            <a:r>
              <a:rPr lang="en-US" sz="2400" b="1" dirty="0">
                <a:solidFill>
                  <a:srgbClr val="00B0F0"/>
                </a:solidFill>
                <a:latin typeface="+mj-lt"/>
              </a:rPr>
              <a:t>four million,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six hundred fifty-nine thousand,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seven hundred three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and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4997A1"/>
                </a:solidFill>
                <a:latin typeface="+mj-lt"/>
              </a:rPr>
              <a:t>one tenth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941219-44EC-4543-A71C-2F8EB53BE752}"/>
              </a:ext>
            </a:extLst>
          </p:cNvPr>
          <p:cNvSpPr txBox="1"/>
          <p:nvPr/>
        </p:nvSpPr>
        <p:spPr>
          <a:xfrm>
            <a:off x="203028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2442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5" grpId="0"/>
      <p:bldP spid="37" grpId="0"/>
      <p:bldP spid="39" grpId="0"/>
      <p:bldP spid="40" grpId="0"/>
      <p:bldP spid="41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8B3FB0-550D-4D92-A414-A813AB9FD839}"/>
              </a:ext>
            </a:extLst>
          </p:cNvPr>
          <p:cNvSpPr txBox="1"/>
          <p:nvPr/>
        </p:nvSpPr>
        <p:spPr>
          <a:xfrm>
            <a:off x="312271" y="528795"/>
            <a:ext cx="11661913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Example 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A245A8-C382-4245-8C68-0FDF7341C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28" y="1790826"/>
            <a:ext cx="2353234" cy="2462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D5E93B-9927-4219-8F13-E13A4980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478" y="3673594"/>
            <a:ext cx="666750" cy="804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5BB9D9-5D4D-4EE5-B74F-98419C102B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75" r="2359"/>
          <a:stretch/>
        </p:blipFill>
        <p:spPr>
          <a:xfrm>
            <a:off x="3397527" y="1775618"/>
            <a:ext cx="2297724" cy="2417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F7CEDF-0BC2-481C-9832-A7B8154D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712" y="3678357"/>
            <a:ext cx="666750" cy="800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175C78-CA0F-4A11-BABF-E2CFFD0BA3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59"/>
          <a:stretch/>
        </p:blipFill>
        <p:spPr>
          <a:xfrm>
            <a:off x="467136" y="1745361"/>
            <a:ext cx="2297724" cy="2477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7C2FBC-2459-4BAB-B5FF-9E5A9336A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4602" y="3694707"/>
            <a:ext cx="666750" cy="6278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B453EA-5895-43F7-AF9D-901DA1D447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20" r="5122"/>
          <a:stretch/>
        </p:blipFill>
        <p:spPr>
          <a:xfrm>
            <a:off x="9013375" y="1863939"/>
            <a:ext cx="2126351" cy="232891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90B9C2-8E85-449A-B7FF-87098D4D3E20}"/>
              </a:ext>
            </a:extLst>
          </p:cNvPr>
          <p:cNvSpPr txBox="1"/>
          <p:nvPr/>
        </p:nvSpPr>
        <p:spPr>
          <a:xfrm>
            <a:off x="432971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0F403-4BC0-43A5-B1E8-E9E49FCCE585}"/>
              </a:ext>
            </a:extLst>
          </p:cNvPr>
          <p:cNvSpPr txBox="1"/>
          <p:nvPr/>
        </p:nvSpPr>
        <p:spPr>
          <a:xfrm>
            <a:off x="494540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97EA85-057E-4D2D-9199-93FD397C932C}"/>
              </a:ext>
            </a:extLst>
          </p:cNvPr>
          <p:cNvSpPr txBox="1"/>
          <p:nvPr/>
        </p:nvSpPr>
        <p:spPr>
          <a:xfrm>
            <a:off x="6443520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A1843C-0F2A-4552-9770-DF4C2CD6AC9E}"/>
              </a:ext>
            </a:extLst>
          </p:cNvPr>
          <p:cNvSpPr txBox="1"/>
          <p:nvPr/>
        </p:nvSpPr>
        <p:spPr>
          <a:xfrm>
            <a:off x="708527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7ED4F-AA38-49AE-AC9A-681A740ADAF1}"/>
              </a:ext>
            </a:extLst>
          </p:cNvPr>
          <p:cNvSpPr txBox="1"/>
          <p:nvPr/>
        </p:nvSpPr>
        <p:spPr>
          <a:xfrm>
            <a:off x="7693903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C26F9-0A05-49E0-A869-F6BF5071A16E}"/>
              </a:ext>
            </a:extLst>
          </p:cNvPr>
          <p:cNvSpPr txBox="1"/>
          <p:nvPr/>
        </p:nvSpPr>
        <p:spPr>
          <a:xfrm>
            <a:off x="9228954" y="3104303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FA76A4-F07C-445B-8004-74F43492198C}"/>
              </a:ext>
            </a:extLst>
          </p:cNvPr>
          <p:cNvSpPr txBox="1"/>
          <p:nvPr/>
        </p:nvSpPr>
        <p:spPr>
          <a:xfrm>
            <a:off x="3705636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CD9DF3-3D5C-4501-869C-63645451D8DC}"/>
              </a:ext>
            </a:extLst>
          </p:cNvPr>
          <p:cNvSpPr txBox="1"/>
          <p:nvPr/>
        </p:nvSpPr>
        <p:spPr>
          <a:xfrm>
            <a:off x="702365" y="4852851"/>
            <a:ext cx="1078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Word Form: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one hundred three thousand,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six hundred eighty-five </a:t>
            </a:r>
            <a:r>
              <a:rPr lang="en-US" sz="2400" b="1" dirty="0">
                <a:latin typeface="+mj-lt"/>
              </a:rPr>
              <a:t>and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4997A1"/>
                </a:solidFill>
                <a:latin typeface="+mj-lt"/>
              </a:rPr>
              <a:t>two hundredths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941219-44EC-4543-A71C-2F8EB53BE752}"/>
              </a:ext>
            </a:extLst>
          </p:cNvPr>
          <p:cNvSpPr txBox="1"/>
          <p:nvPr/>
        </p:nvSpPr>
        <p:spPr>
          <a:xfrm>
            <a:off x="203028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7E678C-09BC-4684-8D3B-E54658CF27B2}"/>
              </a:ext>
            </a:extLst>
          </p:cNvPr>
          <p:cNvSpPr txBox="1"/>
          <p:nvPr/>
        </p:nvSpPr>
        <p:spPr>
          <a:xfrm>
            <a:off x="9850001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2992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5" grpId="0"/>
      <p:bldP spid="37" grpId="0"/>
      <p:bldP spid="39" grpId="0"/>
      <p:bldP spid="40" grpId="0"/>
      <p:bldP spid="41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8B3FB0-550D-4D92-A414-A813AB9FD839}"/>
              </a:ext>
            </a:extLst>
          </p:cNvPr>
          <p:cNvSpPr txBox="1"/>
          <p:nvPr/>
        </p:nvSpPr>
        <p:spPr>
          <a:xfrm>
            <a:off x="312271" y="528795"/>
            <a:ext cx="11661913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Example 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A245A8-C382-4245-8C68-0FDF7341C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28" y="1790826"/>
            <a:ext cx="2353234" cy="2462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D5E93B-9927-4219-8F13-E13A4980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478" y="3673594"/>
            <a:ext cx="666750" cy="804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5BB9D9-5D4D-4EE5-B74F-98419C102B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75" r="2359"/>
          <a:stretch/>
        </p:blipFill>
        <p:spPr>
          <a:xfrm>
            <a:off x="3397527" y="1775618"/>
            <a:ext cx="2297724" cy="2417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F7CEDF-0BC2-481C-9832-A7B8154D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712" y="3678357"/>
            <a:ext cx="666750" cy="800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175C78-CA0F-4A11-BABF-E2CFFD0BA3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59"/>
          <a:stretch/>
        </p:blipFill>
        <p:spPr>
          <a:xfrm>
            <a:off x="467136" y="1745361"/>
            <a:ext cx="2297724" cy="2477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7C2FBC-2459-4BAB-B5FF-9E5A9336A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4602" y="3694707"/>
            <a:ext cx="666750" cy="6278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B453EA-5895-43F7-AF9D-901DA1D447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20" r="5122"/>
          <a:stretch/>
        </p:blipFill>
        <p:spPr>
          <a:xfrm>
            <a:off x="9013375" y="1863939"/>
            <a:ext cx="2126351" cy="232891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90B9C2-8E85-449A-B7FF-87098D4D3E20}"/>
              </a:ext>
            </a:extLst>
          </p:cNvPr>
          <p:cNvSpPr txBox="1"/>
          <p:nvPr/>
        </p:nvSpPr>
        <p:spPr>
          <a:xfrm>
            <a:off x="432971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0F403-4BC0-43A5-B1E8-E9E49FCCE585}"/>
              </a:ext>
            </a:extLst>
          </p:cNvPr>
          <p:cNvSpPr txBox="1"/>
          <p:nvPr/>
        </p:nvSpPr>
        <p:spPr>
          <a:xfrm>
            <a:off x="494540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97EA85-057E-4D2D-9199-93FD397C932C}"/>
              </a:ext>
            </a:extLst>
          </p:cNvPr>
          <p:cNvSpPr txBox="1"/>
          <p:nvPr/>
        </p:nvSpPr>
        <p:spPr>
          <a:xfrm>
            <a:off x="6443520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A1843C-0F2A-4552-9770-DF4C2CD6AC9E}"/>
              </a:ext>
            </a:extLst>
          </p:cNvPr>
          <p:cNvSpPr txBox="1"/>
          <p:nvPr/>
        </p:nvSpPr>
        <p:spPr>
          <a:xfrm>
            <a:off x="708527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7ED4F-AA38-49AE-AC9A-681A740ADAF1}"/>
              </a:ext>
            </a:extLst>
          </p:cNvPr>
          <p:cNvSpPr txBox="1"/>
          <p:nvPr/>
        </p:nvSpPr>
        <p:spPr>
          <a:xfrm>
            <a:off x="7693903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C26F9-0A05-49E0-A869-F6BF5071A16E}"/>
              </a:ext>
            </a:extLst>
          </p:cNvPr>
          <p:cNvSpPr txBox="1"/>
          <p:nvPr/>
        </p:nvSpPr>
        <p:spPr>
          <a:xfrm>
            <a:off x="9228954" y="3104303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FA76A4-F07C-445B-8004-74F43492198C}"/>
              </a:ext>
            </a:extLst>
          </p:cNvPr>
          <p:cNvSpPr txBox="1"/>
          <p:nvPr/>
        </p:nvSpPr>
        <p:spPr>
          <a:xfrm>
            <a:off x="3705636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CD9DF3-3D5C-4501-869C-63645451D8DC}"/>
              </a:ext>
            </a:extLst>
          </p:cNvPr>
          <p:cNvSpPr txBox="1"/>
          <p:nvPr/>
        </p:nvSpPr>
        <p:spPr>
          <a:xfrm>
            <a:off x="702365" y="4852851"/>
            <a:ext cx="1078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Word Form: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four hundred ninety-nine thousand,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two hundred sixty-three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and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4997A1"/>
                </a:solidFill>
                <a:latin typeface="+mj-lt"/>
              </a:rPr>
              <a:t>five thousandths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941219-44EC-4543-A71C-2F8EB53BE752}"/>
              </a:ext>
            </a:extLst>
          </p:cNvPr>
          <p:cNvSpPr txBox="1"/>
          <p:nvPr/>
        </p:nvSpPr>
        <p:spPr>
          <a:xfrm>
            <a:off x="203028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7E678C-09BC-4684-8D3B-E54658CF27B2}"/>
              </a:ext>
            </a:extLst>
          </p:cNvPr>
          <p:cNvSpPr txBox="1"/>
          <p:nvPr/>
        </p:nvSpPr>
        <p:spPr>
          <a:xfrm>
            <a:off x="9850001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FD289C-FDD9-4C63-B06C-C0AAF9F64F31}"/>
              </a:ext>
            </a:extLst>
          </p:cNvPr>
          <p:cNvSpPr txBox="1"/>
          <p:nvPr/>
        </p:nvSpPr>
        <p:spPr>
          <a:xfrm>
            <a:off x="10471048" y="3104303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5075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5" grpId="0"/>
      <p:bldP spid="37" grpId="0"/>
      <p:bldP spid="39" grpId="0"/>
      <p:bldP spid="40" grpId="0"/>
      <p:bldP spid="41" grpId="0"/>
      <p:bldP spid="19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8B3FB0-550D-4D92-A414-A813AB9FD839}"/>
              </a:ext>
            </a:extLst>
          </p:cNvPr>
          <p:cNvSpPr txBox="1"/>
          <p:nvPr/>
        </p:nvSpPr>
        <p:spPr>
          <a:xfrm>
            <a:off x="312271" y="528795"/>
            <a:ext cx="11661913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Example 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A245A8-C382-4245-8C68-0FDF7341C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28" y="1790826"/>
            <a:ext cx="2353234" cy="2462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D5E93B-9927-4219-8F13-E13A4980D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478" y="3673594"/>
            <a:ext cx="666750" cy="804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5BB9D9-5D4D-4EE5-B74F-98419C102B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75" r="2359"/>
          <a:stretch/>
        </p:blipFill>
        <p:spPr>
          <a:xfrm>
            <a:off x="3397527" y="1775618"/>
            <a:ext cx="2297724" cy="2417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F7CEDF-0BC2-481C-9832-A7B8154D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712" y="3678357"/>
            <a:ext cx="666750" cy="8001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175C78-CA0F-4A11-BABF-E2CFFD0BA32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359"/>
          <a:stretch/>
        </p:blipFill>
        <p:spPr>
          <a:xfrm>
            <a:off x="467136" y="1745361"/>
            <a:ext cx="2297724" cy="2477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7C2FBC-2459-4BAB-B5FF-9E5A9336A1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54602" y="3694707"/>
            <a:ext cx="666750" cy="6278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B453EA-5895-43F7-AF9D-901DA1D447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520" r="5122"/>
          <a:stretch/>
        </p:blipFill>
        <p:spPr>
          <a:xfrm>
            <a:off x="9013375" y="1863939"/>
            <a:ext cx="2126351" cy="232891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90B9C2-8E85-449A-B7FF-87098D4D3E20}"/>
              </a:ext>
            </a:extLst>
          </p:cNvPr>
          <p:cNvSpPr txBox="1"/>
          <p:nvPr/>
        </p:nvSpPr>
        <p:spPr>
          <a:xfrm>
            <a:off x="432971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0F403-4BC0-43A5-B1E8-E9E49FCCE585}"/>
              </a:ext>
            </a:extLst>
          </p:cNvPr>
          <p:cNvSpPr txBox="1"/>
          <p:nvPr/>
        </p:nvSpPr>
        <p:spPr>
          <a:xfrm>
            <a:off x="4945402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97EA85-057E-4D2D-9199-93FD397C932C}"/>
              </a:ext>
            </a:extLst>
          </p:cNvPr>
          <p:cNvSpPr txBox="1"/>
          <p:nvPr/>
        </p:nvSpPr>
        <p:spPr>
          <a:xfrm>
            <a:off x="6443520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A1843C-0F2A-4552-9770-DF4C2CD6AC9E}"/>
              </a:ext>
            </a:extLst>
          </p:cNvPr>
          <p:cNvSpPr txBox="1"/>
          <p:nvPr/>
        </p:nvSpPr>
        <p:spPr>
          <a:xfrm>
            <a:off x="708527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7ED4F-AA38-49AE-AC9A-681A740ADAF1}"/>
              </a:ext>
            </a:extLst>
          </p:cNvPr>
          <p:cNvSpPr txBox="1"/>
          <p:nvPr/>
        </p:nvSpPr>
        <p:spPr>
          <a:xfrm>
            <a:off x="7693903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3C26F9-0A05-49E0-A869-F6BF5071A16E}"/>
              </a:ext>
            </a:extLst>
          </p:cNvPr>
          <p:cNvSpPr txBox="1"/>
          <p:nvPr/>
        </p:nvSpPr>
        <p:spPr>
          <a:xfrm>
            <a:off x="9228954" y="3104303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FA76A4-F07C-445B-8004-74F43492198C}"/>
              </a:ext>
            </a:extLst>
          </p:cNvPr>
          <p:cNvSpPr txBox="1"/>
          <p:nvPr/>
        </p:nvSpPr>
        <p:spPr>
          <a:xfrm>
            <a:off x="3705636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+mj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CD9DF3-3D5C-4501-869C-63645451D8DC}"/>
              </a:ext>
            </a:extLst>
          </p:cNvPr>
          <p:cNvSpPr txBox="1"/>
          <p:nvPr/>
        </p:nvSpPr>
        <p:spPr>
          <a:xfrm>
            <a:off x="702365" y="4852851"/>
            <a:ext cx="1078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Word Form: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twenty-five thousand,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eight hundred sixty </a:t>
            </a:r>
            <a:r>
              <a:rPr lang="en-US" sz="2400" b="1" dirty="0">
                <a:latin typeface="+mj-lt"/>
              </a:rPr>
              <a:t>and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4997A1"/>
                </a:solidFill>
                <a:latin typeface="+mj-lt"/>
              </a:rPr>
              <a:t>four hundred thirteen thousandths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941219-44EC-4543-A71C-2F8EB53BE752}"/>
              </a:ext>
            </a:extLst>
          </p:cNvPr>
          <p:cNvSpPr txBox="1"/>
          <p:nvPr/>
        </p:nvSpPr>
        <p:spPr>
          <a:xfrm>
            <a:off x="2030281" y="3064159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7E678C-09BC-4684-8D3B-E54658CF27B2}"/>
              </a:ext>
            </a:extLst>
          </p:cNvPr>
          <p:cNvSpPr txBox="1"/>
          <p:nvPr/>
        </p:nvSpPr>
        <p:spPr>
          <a:xfrm>
            <a:off x="9850001" y="3075057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FD289C-FDD9-4C63-B06C-C0AAF9F64F31}"/>
              </a:ext>
            </a:extLst>
          </p:cNvPr>
          <p:cNvSpPr txBox="1"/>
          <p:nvPr/>
        </p:nvSpPr>
        <p:spPr>
          <a:xfrm>
            <a:off x="10471048" y="3104303"/>
            <a:ext cx="453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012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3" grpId="0"/>
      <p:bldP spid="35" grpId="0"/>
      <p:bldP spid="37" grpId="0"/>
      <p:bldP spid="39" grpId="0"/>
      <p:bldP spid="40" grpId="0"/>
      <p:bldP spid="41" grpId="0"/>
      <p:bldP spid="19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175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Schoolbook</vt:lpstr>
      <vt:lpstr>Corbel</vt:lpstr>
      <vt:lpstr>Feathered</vt:lpstr>
      <vt:lpstr>Read and Write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and Write Decimals</dc:title>
  <dc:creator>Rachael L. Ramsey</dc:creator>
  <cp:lastModifiedBy>Joseph Stone</cp:lastModifiedBy>
  <cp:revision>11</cp:revision>
  <dcterms:created xsi:type="dcterms:W3CDTF">2020-09-02T17:06:38Z</dcterms:created>
  <dcterms:modified xsi:type="dcterms:W3CDTF">2020-09-07T21:12:03Z</dcterms:modified>
</cp:coreProperties>
</file>