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Lst>
  <p:sldIdLst>
    <p:sldId id="265" r:id="rId3"/>
    <p:sldId id="266" r:id="rId4"/>
    <p:sldId id="267" r:id="rId5"/>
    <p:sldId id="269" r:id="rId6"/>
    <p:sldId id="270" r:id="rId7"/>
    <p:sldId id="271" r:id="rId8"/>
    <p:sldId id="273" r:id="rId9"/>
    <p:sldId id="274" r:id="rId10"/>
    <p:sldId id="276" r:id="rId11"/>
    <p:sldId id="277" r:id="rId12"/>
    <p:sldId id="278" r:id="rId13"/>
    <p:sldId id="279"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ABA"/>
    <a:srgbClr val="A7A7A7"/>
    <a:srgbClr val="969696"/>
    <a:srgbClr val="DDDDDD"/>
    <a:srgbClr val="B2B2B2"/>
    <a:srgbClr val="F4F4F4"/>
    <a:srgbClr val="AAAAAA"/>
    <a:srgbClr val="AEAE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9490" name="Rectangle 34"/>
          <p:cNvSpPr>
            <a:spLocks noChangeArrowheads="1"/>
          </p:cNvSpPr>
          <p:nvPr/>
        </p:nvSpPr>
        <p:spPr bwMode="auto">
          <a:xfrm>
            <a:off x="0" y="0"/>
            <a:ext cx="9144000" cy="6858000"/>
          </a:xfrm>
          <a:prstGeom prst="rect">
            <a:avLst/>
          </a:prstGeom>
          <a:gradFill rotWithShape="1">
            <a:gsLst>
              <a:gs pos="0">
                <a:schemeClr val="accent2"/>
              </a:gs>
              <a:gs pos="100000">
                <a:schemeClr val="accent2">
                  <a:gamma/>
                  <a:shade val="56078"/>
                  <a:invGamma/>
                </a:schemeClr>
              </a:gs>
            </a:gsLst>
            <a:lin ang="5400000" scaled="1"/>
          </a:gradFill>
          <a:ln w="9525">
            <a:solidFill>
              <a:schemeClr val="tx1"/>
            </a:solidFill>
            <a:miter lim="800000"/>
            <a:headEnd/>
            <a:tailEnd/>
          </a:ln>
          <a:effectLst/>
        </p:spPr>
        <p:txBody>
          <a:bodyPr wrap="none" anchor="ctr"/>
          <a:lstStyle/>
          <a:p>
            <a:endParaRPr lang="en-US"/>
          </a:p>
        </p:txBody>
      </p:sp>
      <p:sp>
        <p:nvSpPr>
          <p:cNvPr id="19491" name="Rectangle 35"/>
          <p:cNvSpPr>
            <a:spLocks noChangeArrowheads="1"/>
          </p:cNvSpPr>
          <p:nvPr/>
        </p:nvSpPr>
        <p:spPr bwMode="auto">
          <a:xfrm>
            <a:off x="0" y="0"/>
            <a:ext cx="9144000" cy="6858000"/>
          </a:xfrm>
          <a:prstGeom prst="rect">
            <a:avLst/>
          </a:prstGeom>
          <a:gradFill rotWithShape="1">
            <a:gsLst>
              <a:gs pos="0">
                <a:schemeClr val="bg1">
                  <a:alpha val="13000"/>
                </a:schemeClr>
              </a:gs>
              <a:gs pos="100000">
                <a:schemeClr val="bg1">
                  <a:gamma/>
                  <a:shade val="46275"/>
                  <a:invGamma/>
                  <a:alpha val="0"/>
                </a:schemeClr>
              </a:gs>
            </a:gsLst>
            <a:lin ang="2700000" scaled="1"/>
          </a:gradFill>
          <a:ln w="9525">
            <a:noFill/>
            <a:miter lim="800000"/>
            <a:headEnd/>
            <a:tailEnd/>
          </a:ln>
          <a:effectLst/>
        </p:spPr>
        <p:txBody>
          <a:bodyPr wrap="none" anchor="ctr"/>
          <a:lstStyle/>
          <a:p>
            <a:endParaRPr lang="en-US"/>
          </a:p>
        </p:txBody>
      </p:sp>
      <p:pic>
        <p:nvPicPr>
          <p:cNvPr id="19493" name="Picture 37" descr="usa red shine"/>
          <p:cNvPicPr>
            <a:picLocks noChangeAspect="1" noChangeArrowheads="1"/>
          </p:cNvPicPr>
          <p:nvPr/>
        </p:nvPicPr>
        <p:blipFill>
          <a:blip r:embed="rId2" cstate="print">
            <a:lum bright="-42000"/>
          </a:blip>
          <a:srcRect l="28290" r="30588"/>
          <a:stretch>
            <a:fillRect/>
          </a:stretch>
        </p:blipFill>
        <p:spPr bwMode="auto">
          <a:xfrm>
            <a:off x="5376863" y="-19050"/>
            <a:ext cx="3779837" cy="6896100"/>
          </a:xfrm>
          <a:prstGeom prst="rect">
            <a:avLst/>
          </a:prstGeom>
          <a:noFill/>
        </p:spPr>
      </p:pic>
      <p:sp>
        <p:nvSpPr>
          <p:cNvPr id="19458" name="Rectangle 2"/>
          <p:cNvSpPr>
            <a:spLocks noChangeArrowheads="1"/>
          </p:cNvSpPr>
          <p:nvPr/>
        </p:nvSpPr>
        <p:spPr bwMode="auto">
          <a:xfrm>
            <a:off x="0" y="4937125"/>
            <a:ext cx="9144000" cy="1927225"/>
          </a:xfrm>
          <a:prstGeom prst="rect">
            <a:avLst/>
          </a:prstGeom>
          <a:gradFill rotWithShape="1">
            <a:gsLst>
              <a:gs pos="0">
                <a:schemeClr val="tx1">
                  <a:gamma/>
                  <a:shade val="46275"/>
                  <a:invGamma/>
                  <a:alpha val="0"/>
                </a:schemeClr>
              </a:gs>
              <a:gs pos="100000">
                <a:schemeClr val="tx1">
                  <a:alpha val="20000"/>
                </a:schemeClr>
              </a:gs>
            </a:gsLst>
            <a:lin ang="5400000" scaled="1"/>
          </a:gradFill>
          <a:ln w="9525">
            <a:noFill/>
            <a:miter lim="800000"/>
            <a:headEnd/>
            <a:tailEnd/>
          </a:ln>
        </p:spPr>
        <p:txBody>
          <a:bodyPr/>
          <a:lstStyle/>
          <a:p>
            <a:endParaRPr lang="en-US"/>
          </a:p>
        </p:txBody>
      </p:sp>
      <p:sp>
        <p:nvSpPr>
          <p:cNvPr id="19459" name="Rectangle 3"/>
          <p:cNvSpPr>
            <a:spLocks noChangeArrowheads="1"/>
          </p:cNvSpPr>
          <p:nvPr/>
        </p:nvSpPr>
        <p:spPr bwMode="auto">
          <a:xfrm>
            <a:off x="9163050" y="-7938"/>
            <a:ext cx="1588" cy="6870701"/>
          </a:xfrm>
          <a:prstGeom prst="rect">
            <a:avLst/>
          </a:prstGeom>
          <a:solidFill>
            <a:srgbClr val="00BF10"/>
          </a:solidFill>
          <a:ln w="9525">
            <a:noFill/>
            <a:miter lim="800000"/>
            <a:headEnd/>
            <a:tailEnd/>
          </a:ln>
        </p:spPr>
        <p:txBody>
          <a:bodyPr/>
          <a:lstStyle/>
          <a:p>
            <a:endParaRPr lang="en-US"/>
          </a:p>
        </p:txBody>
      </p:sp>
      <p:sp>
        <p:nvSpPr>
          <p:cNvPr id="19460" name="Freeform 4"/>
          <p:cNvSpPr>
            <a:spLocks/>
          </p:cNvSpPr>
          <p:nvPr/>
        </p:nvSpPr>
        <p:spPr bwMode="auto">
          <a:xfrm>
            <a:off x="6213475" y="-7938"/>
            <a:ext cx="2730500" cy="6870701"/>
          </a:xfrm>
          <a:custGeom>
            <a:avLst/>
            <a:gdLst/>
            <a:ahLst/>
            <a:cxnLst>
              <a:cxn ang="0">
                <a:pos x="724" y="1264"/>
              </a:cxn>
              <a:cxn ang="0">
                <a:pos x="515" y="0"/>
              </a:cxn>
              <a:cxn ang="0">
                <a:pos x="455" y="0"/>
              </a:cxn>
              <a:cxn ang="0">
                <a:pos x="503" y="46"/>
              </a:cxn>
              <a:cxn ang="0">
                <a:pos x="712" y="1253"/>
              </a:cxn>
              <a:cxn ang="0">
                <a:pos x="98" y="2113"/>
              </a:cxn>
              <a:cxn ang="0">
                <a:pos x="0" y="2164"/>
              </a:cxn>
              <a:cxn ang="0">
                <a:pos x="110" y="2164"/>
              </a:cxn>
              <a:cxn ang="0">
                <a:pos x="724" y="1264"/>
              </a:cxn>
            </a:cxnLst>
            <a:rect l="0" t="0" r="r" b="b"/>
            <a:pathLst>
              <a:path w="858" h="2164">
                <a:moveTo>
                  <a:pt x="724" y="1264"/>
                </a:moveTo>
                <a:cubicBezTo>
                  <a:pt x="858" y="761"/>
                  <a:pt x="764" y="273"/>
                  <a:pt x="515" y="0"/>
                </a:cubicBezTo>
                <a:cubicBezTo>
                  <a:pt x="455" y="0"/>
                  <a:pt x="455" y="0"/>
                  <a:pt x="455" y="0"/>
                </a:cubicBezTo>
                <a:cubicBezTo>
                  <a:pt x="472" y="15"/>
                  <a:pt x="488" y="30"/>
                  <a:pt x="503" y="46"/>
                </a:cubicBezTo>
                <a:cubicBezTo>
                  <a:pt x="752" y="307"/>
                  <a:pt x="846" y="774"/>
                  <a:pt x="712" y="1253"/>
                </a:cubicBezTo>
                <a:cubicBezTo>
                  <a:pt x="604" y="1642"/>
                  <a:pt x="370" y="1952"/>
                  <a:pt x="98" y="2113"/>
                </a:cubicBezTo>
                <a:cubicBezTo>
                  <a:pt x="66" y="2132"/>
                  <a:pt x="33" y="2149"/>
                  <a:pt x="0" y="2164"/>
                </a:cubicBezTo>
                <a:cubicBezTo>
                  <a:pt x="110" y="2164"/>
                  <a:pt x="110" y="2164"/>
                  <a:pt x="110" y="2164"/>
                </a:cubicBezTo>
                <a:cubicBezTo>
                  <a:pt x="382" y="1995"/>
                  <a:pt x="616" y="1671"/>
                  <a:pt x="724" y="1264"/>
                </a:cubicBezTo>
                <a:close/>
              </a:path>
            </a:pathLst>
          </a:custGeom>
          <a:gradFill rotWithShape="1">
            <a:gsLst>
              <a:gs pos="0">
                <a:srgbClr val="EAEAEA"/>
              </a:gs>
              <a:gs pos="100000">
                <a:srgbClr val="EAEAEA">
                  <a:gamma/>
                  <a:shade val="95294"/>
                  <a:invGamma/>
                </a:srgbClr>
              </a:gs>
            </a:gsLst>
            <a:lin ang="5400000" scaled="1"/>
          </a:gradFill>
          <a:ln w="3175" cap="flat" cmpd="sng">
            <a:noFill/>
            <a:prstDash val="solid"/>
            <a:round/>
            <a:headEnd type="none" w="med" len="med"/>
            <a:tailEnd type="none" w="med" len="med"/>
          </a:ln>
          <a:effectLst/>
        </p:spPr>
        <p:txBody>
          <a:bodyPr/>
          <a:lstStyle/>
          <a:p>
            <a:endParaRPr lang="en-US"/>
          </a:p>
        </p:txBody>
      </p:sp>
      <p:sp>
        <p:nvSpPr>
          <p:cNvPr id="19461" name="Freeform 5"/>
          <p:cNvSpPr>
            <a:spLocks/>
          </p:cNvSpPr>
          <p:nvPr/>
        </p:nvSpPr>
        <p:spPr bwMode="auto">
          <a:xfrm>
            <a:off x="6564313" y="-7938"/>
            <a:ext cx="2598737" cy="6870701"/>
          </a:xfrm>
          <a:custGeom>
            <a:avLst/>
            <a:gdLst/>
            <a:ahLst/>
            <a:cxnLst>
              <a:cxn ang="0">
                <a:pos x="405" y="0"/>
              </a:cxn>
              <a:cxn ang="0">
                <a:pos x="614" y="1264"/>
              </a:cxn>
              <a:cxn ang="0">
                <a:pos x="0" y="2164"/>
              </a:cxn>
              <a:cxn ang="0">
                <a:pos x="817" y="2164"/>
              </a:cxn>
              <a:cxn ang="0">
                <a:pos x="817" y="0"/>
              </a:cxn>
              <a:cxn ang="0">
                <a:pos x="405" y="0"/>
              </a:cxn>
            </a:cxnLst>
            <a:rect l="0" t="0" r="r" b="b"/>
            <a:pathLst>
              <a:path w="817" h="2164">
                <a:moveTo>
                  <a:pt x="405" y="0"/>
                </a:moveTo>
                <a:cubicBezTo>
                  <a:pt x="654" y="273"/>
                  <a:pt x="748" y="761"/>
                  <a:pt x="614" y="1264"/>
                </a:cubicBezTo>
                <a:cubicBezTo>
                  <a:pt x="506" y="1671"/>
                  <a:pt x="272" y="1995"/>
                  <a:pt x="0" y="2164"/>
                </a:cubicBezTo>
                <a:cubicBezTo>
                  <a:pt x="817" y="2164"/>
                  <a:pt x="817" y="2164"/>
                  <a:pt x="817" y="2164"/>
                </a:cubicBezTo>
                <a:cubicBezTo>
                  <a:pt x="817" y="0"/>
                  <a:pt x="817" y="0"/>
                  <a:pt x="817" y="0"/>
                </a:cubicBezTo>
                <a:lnTo>
                  <a:pt x="405" y="0"/>
                </a:lnTo>
                <a:close/>
              </a:path>
            </a:pathLst>
          </a:custGeom>
          <a:gradFill rotWithShape="1">
            <a:gsLst>
              <a:gs pos="0">
                <a:schemeClr val="accent1"/>
              </a:gs>
              <a:gs pos="100000">
                <a:schemeClr val="accent1">
                  <a:gamma/>
                  <a:shade val="65882"/>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9462" name="Freeform 6"/>
          <p:cNvSpPr>
            <a:spLocks/>
          </p:cNvSpPr>
          <p:nvPr/>
        </p:nvSpPr>
        <p:spPr bwMode="auto">
          <a:xfrm rot="5400000">
            <a:off x="6850856" y="6633369"/>
            <a:ext cx="288925" cy="300038"/>
          </a:xfrm>
          <a:custGeom>
            <a:avLst/>
            <a:gdLst/>
            <a:ahLst/>
            <a:cxnLst>
              <a:cxn ang="0">
                <a:pos x="178" y="32"/>
              </a:cxn>
              <a:cxn ang="0">
                <a:pos x="110" y="59"/>
              </a:cxn>
              <a:cxn ang="0">
                <a:pos x="66" y="0"/>
              </a:cxn>
              <a:cxn ang="0">
                <a:pos x="68" y="75"/>
              </a:cxn>
              <a:cxn ang="0">
                <a:pos x="0" y="99"/>
              </a:cxn>
              <a:cxn ang="0">
                <a:pos x="70" y="119"/>
              </a:cxn>
              <a:cxn ang="0">
                <a:pos x="72" y="189"/>
              </a:cxn>
              <a:cxn ang="0">
                <a:pos x="112" y="131"/>
              </a:cxn>
              <a:cxn ang="0">
                <a:pos x="182" y="151"/>
              </a:cxn>
              <a:cxn ang="0">
                <a:pos x="138" y="93"/>
              </a:cxn>
              <a:cxn ang="0">
                <a:pos x="178" y="32"/>
              </a:cxn>
            </a:cxnLst>
            <a:rect l="0" t="0" r="r" b="b"/>
            <a:pathLst>
              <a:path w="182" h="189">
                <a:moveTo>
                  <a:pt x="178" y="32"/>
                </a:moveTo>
                <a:lnTo>
                  <a:pt x="110" y="59"/>
                </a:lnTo>
                <a:lnTo>
                  <a:pt x="66" y="0"/>
                </a:lnTo>
                <a:lnTo>
                  <a:pt x="68" y="75"/>
                </a:lnTo>
                <a:lnTo>
                  <a:pt x="0" y="99"/>
                </a:lnTo>
                <a:lnTo>
                  <a:pt x="70" y="119"/>
                </a:lnTo>
                <a:lnTo>
                  <a:pt x="72" y="189"/>
                </a:lnTo>
                <a:lnTo>
                  <a:pt x="112" y="131"/>
                </a:lnTo>
                <a:lnTo>
                  <a:pt x="182" y="151"/>
                </a:lnTo>
                <a:lnTo>
                  <a:pt x="138" y="93"/>
                </a:lnTo>
                <a:lnTo>
                  <a:pt x="178" y="3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3" name="Freeform 7"/>
          <p:cNvSpPr>
            <a:spLocks/>
          </p:cNvSpPr>
          <p:nvPr/>
        </p:nvSpPr>
        <p:spPr bwMode="auto">
          <a:xfrm rot="5400000">
            <a:off x="7864476" y="5534025"/>
            <a:ext cx="298450" cy="288925"/>
          </a:xfrm>
          <a:custGeom>
            <a:avLst/>
            <a:gdLst/>
            <a:ahLst/>
            <a:cxnLst>
              <a:cxn ang="0">
                <a:pos x="148" y="0"/>
              </a:cxn>
              <a:cxn ang="0">
                <a:pos x="92" y="46"/>
              </a:cxn>
              <a:cxn ang="0">
                <a:pos x="32" y="6"/>
              </a:cxn>
              <a:cxn ang="0">
                <a:pos x="56" y="74"/>
              </a:cxn>
              <a:cxn ang="0">
                <a:pos x="0" y="118"/>
              </a:cxn>
              <a:cxn ang="0">
                <a:pos x="72" y="116"/>
              </a:cxn>
              <a:cxn ang="0">
                <a:pos x="96" y="182"/>
              </a:cxn>
              <a:cxn ang="0">
                <a:pos x="116" y="114"/>
              </a:cxn>
              <a:cxn ang="0">
                <a:pos x="188" y="110"/>
              </a:cxn>
              <a:cxn ang="0">
                <a:pos x="128" y="70"/>
              </a:cxn>
              <a:cxn ang="0">
                <a:pos x="148" y="0"/>
              </a:cxn>
            </a:cxnLst>
            <a:rect l="0" t="0" r="r" b="b"/>
            <a:pathLst>
              <a:path w="188" h="182">
                <a:moveTo>
                  <a:pt x="148" y="0"/>
                </a:moveTo>
                <a:lnTo>
                  <a:pt x="92" y="46"/>
                </a:lnTo>
                <a:lnTo>
                  <a:pt x="32" y="6"/>
                </a:lnTo>
                <a:lnTo>
                  <a:pt x="56" y="74"/>
                </a:lnTo>
                <a:lnTo>
                  <a:pt x="0" y="118"/>
                </a:lnTo>
                <a:lnTo>
                  <a:pt x="72" y="116"/>
                </a:lnTo>
                <a:lnTo>
                  <a:pt x="96" y="182"/>
                </a:lnTo>
                <a:lnTo>
                  <a:pt x="116" y="114"/>
                </a:lnTo>
                <a:lnTo>
                  <a:pt x="188" y="110"/>
                </a:lnTo>
                <a:lnTo>
                  <a:pt x="128" y="70"/>
                </a:lnTo>
                <a:lnTo>
                  <a:pt x="14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4" name="Freeform 8"/>
          <p:cNvSpPr>
            <a:spLocks/>
          </p:cNvSpPr>
          <p:nvPr/>
        </p:nvSpPr>
        <p:spPr bwMode="auto">
          <a:xfrm rot="5400000">
            <a:off x="8143081" y="5088732"/>
            <a:ext cx="295275" cy="300038"/>
          </a:xfrm>
          <a:custGeom>
            <a:avLst/>
            <a:gdLst/>
            <a:ahLst/>
            <a:cxnLst>
              <a:cxn ang="0">
                <a:pos x="130" y="0"/>
              </a:cxn>
              <a:cxn ang="0">
                <a:pos x="82" y="54"/>
              </a:cxn>
              <a:cxn ang="0">
                <a:pos x="16" y="22"/>
              </a:cxn>
              <a:cxn ang="0">
                <a:pos x="50" y="86"/>
              </a:cxn>
              <a:cxn ang="0">
                <a:pos x="0" y="138"/>
              </a:cxn>
              <a:cxn ang="0">
                <a:pos x="72" y="126"/>
              </a:cxn>
              <a:cxn ang="0">
                <a:pos x="106" y="189"/>
              </a:cxn>
              <a:cxn ang="0">
                <a:pos x="114" y="116"/>
              </a:cxn>
              <a:cxn ang="0">
                <a:pos x="186" y="104"/>
              </a:cxn>
              <a:cxn ang="0">
                <a:pos x="120" y="72"/>
              </a:cxn>
              <a:cxn ang="0">
                <a:pos x="130" y="0"/>
              </a:cxn>
            </a:cxnLst>
            <a:rect l="0" t="0" r="r" b="b"/>
            <a:pathLst>
              <a:path w="186" h="189">
                <a:moveTo>
                  <a:pt x="130" y="0"/>
                </a:moveTo>
                <a:lnTo>
                  <a:pt x="82" y="54"/>
                </a:lnTo>
                <a:lnTo>
                  <a:pt x="16" y="22"/>
                </a:lnTo>
                <a:lnTo>
                  <a:pt x="50" y="86"/>
                </a:lnTo>
                <a:lnTo>
                  <a:pt x="0" y="138"/>
                </a:lnTo>
                <a:lnTo>
                  <a:pt x="72" y="126"/>
                </a:lnTo>
                <a:lnTo>
                  <a:pt x="106" y="189"/>
                </a:lnTo>
                <a:lnTo>
                  <a:pt x="114" y="116"/>
                </a:lnTo>
                <a:lnTo>
                  <a:pt x="186" y="104"/>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5" name="Freeform 9"/>
          <p:cNvSpPr>
            <a:spLocks/>
          </p:cNvSpPr>
          <p:nvPr/>
        </p:nvSpPr>
        <p:spPr bwMode="auto">
          <a:xfrm rot="5400000">
            <a:off x="8362950" y="4619625"/>
            <a:ext cx="295275" cy="295275"/>
          </a:xfrm>
          <a:custGeom>
            <a:avLst/>
            <a:gdLst/>
            <a:ahLst/>
            <a:cxnLst>
              <a:cxn ang="0">
                <a:pos x="130" y="0"/>
              </a:cxn>
              <a:cxn ang="0">
                <a:pos x="80" y="52"/>
              </a:cxn>
              <a:cxn ang="0">
                <a:pos x="14" y="22"/>
              </a:cxn>
              <a:cxn ang="0">
                <a:pos x="50" y="86"/>
              </a:cxn>
              <a:cxn ang="0">
                <a:pos x="0" y="136"/>
              </a:cxn>
              <a:cxn ang="0">
                <a:pos x="70" y="124"/>
              </a:cxn>
              <a:cxn ang="0">
                <a:pos x="104" y="186"/>
              </a:cxn>
              <a:cxn ang="0">
                <a:pos x="114" y="116"/>
              </a:cxn>
              <a:cxn ang="0">
                <a:pos x="186" y="102"/>
              </a:cxn>
              <a:cxn ang="0">
                <a:pos x="120" y="72"/>
              </a:cxn>
              <a:cxn ang="0">
                <a:pos x="130" y="0"/>
              </a:cxn>
            </a:cxnLst>
            <a:rect l="0" t="0" r="r" b="b"/>
            <a:pathLst>
              <a:path w="186" h="186">
                <a:moveTo>
                  <a:pt x="130" y="0"/>
                </a:moveTo>
                <a:lnTo>
                  <a:pt x="80" y="52"/>
                </a:lnTo>
                <a:lnTo>
                  <a:pt x="14" y="22"/>
                </a:lnTo>
                <a:lnTo>
                  <a:pt x="50" y="86"/>
                </a:lnTo>
                <a:lnTo>
                  <a:pt x="0" y="136"/>
                </a:lnTo>
                <a:lnTo>
                  <a:pt x="70" y="124"/>
                </a:lnTo>
                <a:lnTo>
                  <a:pt x="104" y="186"/>
                </a:lnTo>
                <a:lnTo>
                  <a:pt x="114" y="116"/>
                </a:lnTo>
                <a:lnTo>
                  <a:pt x="186" y="102"/>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6" name="Freeform 10"/>
          <p:cNvSpPr>
            <a:spLocks/>
          </p:cNvSpPr>
          <p:nvPr/>
        </p:nvSpPr>
        <p:spPr bwMode="auto">
          <a:xfrm rot="5400000">
            <a:off x="8543132" y="4126706"/>
            <a:ext cx="285750" cy="300037"/>
          </a:xfrm>
          <a:custGeom>
            <a:avLst/>
            <a:gdLst/>
            <a:ahLst/>
            <a:cxnLst>
              <a:cxn ang="0">
                <a:pos x="110" y="0"/>
              </a:cxn>
              <a:cxn ang="0">
                <a:pos x="68" y="59"/>
              </a:cxn>
              <a:cxn ang="0">
                <a:pos x="0" y="36"/>
              </a:cxn>
              <a:cxn ang="0">
                <a:pos x="42" y="95"/>
              </a:cxn>
              <a:cxn ang="0">
                <a:pos x="0" y="153"/>
              </a:cxn>
              <a:cxn ang="0">
                <a:pos x="68" y="131"/>
              </a:cxn>
              <a:cxn ang="0">
                <a:pos x="110" y="189"/>
              </a:cxn>
              <a:cxn ang="0">
                <a:pos x="110" y="117"/>
              </a:cxn>
              <a:cxn ang="0">
                <a:pos x="180" y="95"/>
              </a:cxn>
              <a:cxn ang="0">
                <a:pos x="110" y="73"/>
              </a:cxn>
              <a:cxn ang="0">
                <a:pos x="110" y="0"/>
              </a:cxn>
            </a:cxnLst>
            <a:rect l="0" t="0" r="r" b="b"/>
            <a:pathLst>
              <a:path w="180" h="189">
                <a:moveTo>
                  <a:pt x="110" y="0"/>
                </a:moveTo>
                <a:lnTo>
                  <a:pt x="68" y="59"/>
                </a:lnTo>
                <a:lnTo>
                  <a:pt x="0" y="36"/>
                </a:lnTo>
                <a:lnTo>
                  <a:pt x="42" y="95"/>
                </a:lnTo>
                <a:lnTo>
                  <a:pt x="0" y="153"/>
                </a:lnTo>
                <a:lnTo>
                  <a:pt x="68" y="131"/>
                </a:lnTo>
                <a:lnTo>
                  <a:pt x="110" y="189"/>
                </a:lnTo>
                <a:lnTo>
                  <a:pt x="110" y="117"/>
                </a:lnTo>
                <a:lnTo>
                  <a:pt x="180" y="95"/>
                </a:lnTo>
                <a:lnTo>
                  <a:pt x="110" y="73"/>
                </a:lnTo>
                <a:lnTo>
                  <a:pt x="11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7" name="Freeform 11"/>
          <p:cNvSpPr>
            <a:spLocks/>
          </p:cNvSpPr>
          <p:nvPr/>
        </p:nvSpPr>
        <p:spPr bwMode="auto">
          <a:xfrm rot="5400000">
            <a:off x="8678069" y="3612356"/>
            <a:ext cx="298450" cy="300038"/>
          </a:xfrm>
          <a:custGeom>
            <a:avLst/>
            <a:gdLst/>
            <a:ahLst/>
            <a:cxnLst>
              <a:cxn ang="0">
                <a:pos x="106" y="0"/>
              </a:cxn>
              <a:cxn ang="0">
                <a:pos x="72" y="64"/>
              </a:cxn>
              <a:cxn ang="0">
                <a:pos x="0" y="52"/>
              </a:cxn>
              <a:cxn ang="0">
                <a:pos x="52" y="104"/>
              </a:cxn>
              <a:cxn ang="0">
                <a:pos x="18" y="169"/>
              </a:cxn>
              <a:cxn ang="0">
                <a:pos x="82" y="136"/>
              </a:cxn>
              <a:cxn ang="0">
                <a:pos x="132" y="189"/>
              </a:cxn>
              <a:cxn ang="0">
                <a:pos x="122" y="116"/>
              </a:cxn>
              <a:cxn ang="0">
                <a:pos x="188" y="84"/>
              </a:cxn>
              <a:cxn ang="0">
                <a:pos x="116" y="72"/>
              </a:cxn>
              <a:cxn ang="0">
                <a:pos x="106" y="0"/>
              </a:cxn>
            </a:cxnLst>
            <a:rect l="0" t="0" r="r" b="b"/>
            <a:pathLst>
              <a:path w="188" h="189">
                <a:moveTo>
                  <a:pt x="106" y="0"/>
                </a:moveTo>
                <a:lnTo>
                  <a:pt x="72" y="64"/>
                </a:lnTo>
                <a:lnTo>
                  <a:pt x="0" y="52"/>
                </a:lnTo>
                <a:lnTo>
                  <a:pt x="52" y="104"/>
                </a:lnTo>
                <a:lnTo>
                  <a:pt x="18" y="169"/>
                </a:lnTo>
                <a:lnTo>
                  <a:pt x="82" y="136"/>
                </a:lnTo>
                <a:lnTo>
                  <a:pt x="132" y="189"/>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8" name="Freeform 12"/>
          <p:cNvSpPr>
            <a:spLocks/>
          </p:cNvSpPr>
          <p:nvPr/>
        </p:nvSpPr>
        <p:spPr bwMode="auto">
          <a:xfrm rot="5400000">
            <a:off x="8769351" y="3095625"/>
            <a:ext cx="298450" cy="295275"/>
          </a:xfrm>
          <a:custGeom>
            <a:avLst/>
            <a:gdLst/>
            <a:ahLst/>
            <a:cxnLst>
              <a:cxn ang="0">
                <a:pos x="106" y="0"/>
              </a:cxn>
              <a:cxn ang="0">
                <a:pos x="72" y="64"/>
              </a:cxn>
              <a:cxn ang="0">
                <a:pos x="0" y="50"/>
              </a:cxn>
              <a:cxn ang="0">
                <a:pos x="52" y="104"/>
              </a:cxn>
              <a:cxn ang="0">
                <a:pos x="18" y="166"/>
              </a:cxn>
              <a:cxn ang="0">
                <a:pos x="82" y="136"/>
              </a:cxn>
              <a:cxn ang="0">
                <a:pos x="132" y="186"/>
              </a:cxn>
              <a:cxn ang="0">
                <a:pos x="122" y="116"/>
              </a:cxn>
              <a:cxn ang="0">
                <a:pos x="188" y="84"/>
              </a:cxn>
              <a:cxn ang="0">
                <a:pos x="116" y="72"/>
              </a:cxn>
              <a:cxn ang="0">
                <a:pos x="106" y="0"/>
              </a:cxn>
            </a:cxnLst>
            <a:rect l="0" t="0" r="r" b="b"/>
            <a:pathLst>
              <a:path w="188" h="186">
                <a:moveTo>
                  <a:pt x="106" y="0"/>
                </a:moveTo>
                <a:lnTo>
                  <a:pt x="72" y="64"/>
                </a:lnTo>
                <a:lnTo>
                  <a:pt x="0" y="50"/>
                </a:lnTo>
                <a:lnTo>
                  <a:pt x="52" y="104"/>
                </a:lnTo>
                <a:lnTo>
                  <a:pt x="18" y="166"/>
                </a:lnTo>
                <a:lnTo>
                  <a:pt x="82" y="136"/>
                </a:lnTo>
                <a:lnTo>
                  <a:pt x="132" y="186"/>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9" name="Freeform 13"/>
          <p:cNvSpPr>
            <a:spLocks/>
          </p:cNvSpPr>
          <p:nvPr/>
        </p:nvSpPr>
        <p:spPr bwMode="auto">
          <a:xfrm rot="5400000">
            <a:off x="8815387" y="2568576"/>
            <a:ext cx="301625" cy="285750"/>
          </a:xfrm>
          <a:custGeom>
            <a:avLst/>
            <a:gdLst/>
            <a:ahLst/>
            <a:cxnLst>
              <a:cxn ang="0">
                <a:pos x="98" y="0"/>
              </a:cxn>
              <a:cxn ang="0">
                <a:pos x="74" y="68"/>
              </a:cxn>
              <a:cxn ang="0">
                <a:pos x="0" y="66"/>
              </a:cxn>
              <a:cxn ang="0">
                <a:pos x="58" y="110"/>
              </a:cxn>
              <a:cxn ang="0">
                <a:pos x="34" y="178"/>
              </a:cxn>
              <a:cxn ang="0">
                <a:pos x="92" y="138"/>
              </a:cxn>
              <a:cxn ang="0">
                <a:pos x="150" y="180"/>
              </a:cxn>
              <a:cxn ang="0">
                <a:pos x="130" y="112"/>
              </a:cxn>
              <a:cxn ang="0">
                <a:pos x="190" y="72"/>
              </a:cxn>
              <a:cxn ang="0">
                <a:pos x="118" y="70"/>
              </a:cxn>
              <a:cxn ang="0">
                <a:pos x="98" y="0"/>
              </a:cxn>
            </a:cxnLst>
            <a:rect l="0" t="0" r="r" b="b"/>
            <a:pathLst>
              <a:path w="190" h="180">
                <a:moveTo>
                  <a:pt x="98" y="0"/>
                </a:moveTo>
                <a:lnTo>
                  <a:pt x="74" y="68"/>
                </a:lnTo>
                <a:lnTo>
                  <a:pt x="0" y="66"/>
                </a:lnTo>
                <a:lnTo>
                  <a:pt x="58" y="110"/>
                </a:lnTo>
                <a:lnTo>
                  <a:pt x="34" y="178"/>
                </a:lnTo>
                <a:lnTo>
                  <a:pt x="92" y="138"/>
                </a:lnTo>
                <a:lnTo>
                  <a:pt x="150" y="180"/>
                </a:lnTo>
                <a:lnTo>
                  <a:pt x="130" y="112"/>
                </a:lnTo>
                <a:lnTo>
                  <a:pt x="190" y="72"/>
                </a:lnTo>
                <a:lnTo>
                  <a:pt x="118" y="70"/>
                </a:lnTo>
                <a:lnTo>
                  <a:pt x="9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0" name="Freeform 14"/>
          <p:cNvSpPr>
            <a:spLocks/>
          </p:cNvSpPr>
          <p:nvPr/>
        </p:nvSpPr>
        <p:spPr bwMode="auto">
          <a:xfrm rot="5400000">
            <a:off x="8797131" y="2032794"/>
            <a:ext cx="300038" cy="292100"/>
          </a:xfrm>
          <a:custGeom>
            <a:avLst/>
            <a:gdLst/>
            <a:ahLst/>
            <a:cxnLst>
              <a:cxn ang="0">
                <a:pos x="89" y="0"/>
              </a:cxn>
              <a:cxn ang="0">
                <a:pos x="75" y="70"/>
              </a:cxn>
              <a:cxn ang="0">
                <a:pos x="0" y="78"/>
              </a:cxn>
              <a:cxn ang="0">
                <a:pos x="65" y="114"/>
              </a:cxn>
              <a:cxn ang="0">
                <a:pos x="51" y="184"/>
              </a:cxn>
              <a:cxn ang="0">
                <a:pos x="103" y="136"/>
              </a:cxn>
              <a:cxn ang="0">
                <a:pos x="165" y="172"/>
              </a:cxn>
              <a:cxn ang="0">
                <a:pos x="137" y="106"/>
              </a:cxn>
              <a:cxn ang="0">
                <a:pos x="189" y="58"/>
              </a:cxn>
              <a:cxn ang="0">
                <a:pos x="117" y="66"/>
              </a:cxn>
              <a:cxn ang="0">
                <a:pos x="89" y="0"/>
              </a:cxn>
            </a:cxnLst>
            <a:rect l="0" t="0" r="r" b="b"/>
            <a:pathLst>
              <a:path w="189" h="184">
                <a:moveTo>
                  <a:pt x="89" y="0"/>
                </a:moveTo>
                <a:lnTo>
                  <a:pt x="75" y="70"/>
                </a:lnTo>
                <a:lnTo>
                  <a:pt x="0" y="78"/>
                </a:lnTo>
                <a:lnTo>
                  <a:pt x="65" y="114"/>
                </a:lnTo>
                <a:lnTo>
                  <a:pt x="51" y="184"/>
                </a:lnTo>
                <a:lnTo>
                  <a:pt x="103" y="136"/>
                </a:lnTo>
                <a:lnTo>
                  <a:pt x="165" y="172"/>
                </a:lnTo>
                <a:lnTo>
                  <a:pt x="137" y="106"/>
                </a:lnTo>
                <a:lnTo>
                  <a:pt x="189" y="58"/>
                </a:lnTo>
                <a:lnTo>
                  <a:pt x="117" y="66"/>
                </a:lnTo>
                <a:lnTo>
                  <a:pt x="89"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1" name="Freeform 15"/>
          <p:cNvSpPr>
            <a:spLocks/>
          </p:cNvSpPr>
          <p:nvPr/>
        </p:nvSpPr>
        <p:spPr bwMode="auto">
          <a:xfrm rot="5400000">
            <a:off x="8732044" y="1499394"/>
            <a:ext cx="292100" cy="303212"/>
          </a:xfrm>
          <a:custGeom>
            <a:avLst/>
            <a:gdLst/>
            <a:ahLst/>
            <a:cxnLst>
              <a:cxn ang="0">
                <a:pos x="74" y="0"/>
              </a:cxn>
              <a:cxn ang="0">
                <a:pos x="70" y="72"/>
              </a:cxn>
              <a:cxn ang="0">
                <a:pos x="0" y="92"/>
              </a:cxn>
              <a:cxn ang="0">
                <a:pos x="70" y="118"/>
              </a:cxn>
              <a:cxn ang="0">
                <a:pos x="66" y="191"/>
              </a:cxn>
              <a:cxn ang="0">
                <a:pos x="110" y="134"/>
              </a:cxn>
              <a:cxn ang="0">
                <a:pos x="178" y="158"/>
              </a:cxn>
              <a:cxn ang="0">
                <a:pos x="138" y="98"/>
              </a:cxn>
              <a:cxn ang="0">
                <a:pos x="184" y="42"/>
              </a:cxn>
              <a:cxn ang="0">
                <a:pos x="114" y="62"/>
              </a:cxn>
              <a:cxn ang="0">
                <a:pos x="74" y="0"/>
              </a:cxn>
            </a:cxnLst>
            <a:rect l="0" t="0" r="r" b="b"/>
            <a:pathLst>
              <a:path w="184" h="191">
                <a:moveTo>
                  <a:pt x="74" y="0"/>
                </a:moveTo>
                <a:lnTo>
                  <a:pt x="70" y="72"/>
                </a:lnTo>
                <a:lnTo>
                  <a:pt x="0" y="92"/>
                </a:lnTo>
                <a:lnTo>
                  <a:pt x="70" y="118"/>
                </a:lnTo>
                <a:lnTo>
                  <a:pt x="66" y="191"/>
                </a:lnTo>
                <a:lnTo>
                  <a:pt x="110" y="134"/>
                </a:lnTo>
                <a:lnTo>
                  <a:pt x="178" y="158"/>
                </a:lnTo>
                <a:lnTo>
                  <a:pt x="138" y="98"/>
                </a:lnTo>
                <a:lnTo>
                  <a:pt x="184" y="42"/>
                </a:lnTo>
                <a:lnTo>
                  <a:pt x="114" y="62"/>
                </a:lnTo>
                <a:lnTo>
                  <a:pt x="74"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2" name="Freeform 16"/>
          <p:cNvSpPr>
            <a:spLocks/>
          </p:cNvSpPr>
          <p:nvPr/>
        </p:nvSpPr>
        <p:spPr bwMode="auto">
          <a:xfrm rot="5400000">
            <a:off x="8600281" y="991394"/>
            <a:ext cx="288925" cy="300038"/>
          </a:xfrm>
          <a:custGeom>
            <a:avLst/>
            <a:gdLst/>
            <a:ahLst/>
            <a:cxnLst>
              <a:cxn ang="0">
                <a:pos x="72" y="0"/>
              </a:cxn>
              <a:cxn ang="0">
                <a:pos x="70" y="72"/>
              </a:cxn>
              <a:cxn ang="0">
                <a:pos x="0" y="90"/>
              </a:cxn>
              <a:cxn ang="0">
                <a:pos x="68" y="117"/>
              </a:cxn>
              <a:cxn ang="0">
                <a:pos x="64" y="189"/>
              </a:cxn>
              <a:cxn ang="0">
                <a:pos x="108" y="133"/>
              </a:cxn>
              <a:cxn ang="0">
                <a:pos x="176" y="159"/>
              </a:cxn>
              <a:cxn ang="0">
                <a:pos x="136" y="99"/>
              </a:cxn>
              <a:cxn ang="0">
                <a:pos x="182" y="40"/>
              </a:cxn>
              <a:cxn ang="0">
                <a:pos x="112" y="60"/>
              </a:cxn>
              <a:cxn ang="0">
                <a:pos x="72" y="0"/>
              </a:cxn>
            </a:cxnLst>
            <a:rect l="0" t="0" r="r" b="b"/>
            <a:pathLst>
              <a:path w="182" h="189">
                <a:moveTo>
                  <a:pt x="72" y="0"/>
                </a:moveTo>
                <a:lnTo>
                  <a:pt x="70" y="72"/>
                </a:lnTo>
                <a:lnTo>
                  <a:pt x="0" y="90"/>
                </a:lnTo>
                <a:lnTo>
                  <a:pt x="68" y="117"/>
                </a:lnTo>
                <a:lnTo>
                  <a:pt x="64" y="189"/>
                </a:lnTo>
                <a:lnTo>
                  <a:pt x="108" y="133"/>
                </a:lnTo>
                <a:lnTo>
                  <a:pt x="176" y="159"/>
                </a:lnTo>
                <a:lnTo>
                  <a:pt x="136" y="99"/>
                </a:lnTo>
                <a:lnTo>
                  <a:pt x="182" y="40"/>
                </a:lnTo>
                <a:lnTo>
                  <a:pt x="112" y="60"/>
                </a:lnTo>
                <a:lnTo>
                  <a:pt x="72"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3" name="Freeform 17"/>
          <p:cNvSpPr>
            <a:spLocks/>
          </p:cNvSpPr>
          <p:nvPr/>
        </p:nvSpPr>
        <p:spPr bwMode="auto">
          <a:xfrm rot="5400000">
            <a:off x="8411369" y="511969"/>
            <a:ext cx="293687" cy="295275"/>
          </a:xfrm>
          <a:custGeom>
            <a:avLst/>
            <a:gdLst/>
            <a:ahLst/>
            <a:cxnLst>
              <a:cxn ang="0">
                <a:pos x="57" y="0"/>
              </a:cxn>
              <a:cxn ang="0">
                <a:pos x="67" y="70"/>
              </a:cxn>
              <a:cxn ang="0">
                <a:pos x="0" y="102"/>
              </a:cxn>
              <a:cxn ang="0">
                <a:pos x="73" y="116"/>
              </a:cxn>
              <a:cxn ang="0">
                <a:pos x="81" y="186"/>
              </a:cxn>
              <a:cxn ang="0">
                <a:pos x="115" y="124"/>
              </a:cxn>
              <a:cxn ang="0">
                <a:pos x="185" y="136"/>
              </a:cxn>
              <a:cxn ang="0">
                <a:pos x="137" y="84"/>
              </a:cxn>
              <a:cxn ang="0">
                <a:pos x="171" y="20"/>
              </a:cxn>
              <a:cxn ang="0">
                <a:pos x="107" y="52"/>
              </a:cxn>
              <a:cxn ang="0">
                <a:pos x="57" y="0"/>
              </a:cxn>
            </a:cxnLst>
            <a:rect l="0" t="0" r="r" b="b"/>
            <a:pathLst>
              <a:path w="185" h="186">
                <a:moveTo>
                  <a:pt x="57" y="0"/>
                </a:moveTo>
                <a:lnTo>
                  <a:pt x="67" y="70"/>
                </a:lnTo>
                <a:lnTo>
                  <a:pt x="0" y="102"/>
                </a:lnTo>
                <a:lnTo>
                  <a:pt x="73" y="116"/>
                </a:lnTo>
                <a:lnTo>
                  <a:pt x="81" y="186"/>
                </a:lnTo>
                <a:lnTo>
                  <a:pt x="115" y="124"/>
                </a:lnTo>
                <a:lnTo>
                  <a:pt x="185" y="136"/>
                </a:lnTo>
                <a:lnTo>
                  <a:pt x="137" y="84"/>
                </a:lnTo>
                <a:lnTo>
                  <a:pt x="171" y="20"/>
                </a:lnTo>
                <a:lnTo>
                  <a:pt x="107" y="52"/>
                </a:lnTo>
                <a:lnTo>
                  <a:pt x="57"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4" name="Freeform 18"/>
          <p:cNvSpPr>
            <a:spLocks/>
          </p:cNvSpPr>
          <p:nvPr/>
        </p:nvSpPr>
        <p:spPr bwMode="auto">
          <a:xfrm rot="5400000">
            <a:off x="8157369" y="80169"/>
            <a:ext cx="298450" cy="287338"/>
          </a:xfrm>
          <a:custGeom>
            <a:avLst/>
            <a:gdLst/>
            <a:ahLst/>
            <a:cxnLst>
              <a:cxn ang="0">
                <a:pos x="34" y="2"/>
              </a:cxn>
              <a:cxn ang="0">
                <a:pos x="58" y="70"/>
              </a:cxn>
              <a:cxn ang="0">
                <a:pos x="0" y="114"/>
              </a:cxn>
              <a:cxn ang="0">
                <a:pos x="72" y="112"/>
              </a:cxn>
              <a:cxn ang="0">
                <a:pos x="96" y="181"/>
              </a:cxn>
              <a:cxn ang="0">
                <a:pos x="118" y="112"/>
              </a:cxn>
              <a:cxn ang="0">
                <a:pos x="188" y="110"/>
              </a:cxn>
              <a:cxn ang="0">
                <a:pos x="130" y="70"/>
              </a:cxn>
              <a:cxn ang="0">
                <a:pos x="152" y="0"/>
              </a:cxn>
              <a:cxn ang="0">
                <a:pos x="94" y="44"/>
              </a:cxn>
              <a:cxn ang="0">
                <a:pos x="34" y="2"/>
              </a:cxn>
            </a:cxnLst>
            <a:rect l="0" t="0" r="r" b="b"/>
            <a:pathLst>
              <a:path w="188" h="181">
                <a:moveTo>
                  <a:pt x="34" y="2"/>
                </a:moveTo>
                <a:lnTo>
                  <a:pt x="58" y="70"/>
                </a:lnTo>
                <a:lnTo>
                  <a:pt x="0" y="114"/>
                </a:lnTo>
                <a:lnTo>
                  <a:pt x="72" y="112"/>
                </a:lnTo>
                <a:lnTo>
                  <a:pt x="96" y="181"/>
                </a:lnTo>
                <a:lnTo>
                  <a:pt x="118" y="112"/>
                </a:lnTo>
                <a:lnTo>
                  <a:pt x="188" y="110"/>
                </a:lnTo>
                <a:lnTo>
                  <a:pt x="130" y="70"/>
                </a:lnTo>
                <a:lnTo>
                  <a:pt x="152" y="0"/>
                </a:lnTo>
                <a:lnTo>
                  <a:pt x="94" y="44"/>
                </a:lnTo>
                <a:lnTo>
                  <a:pt x="34" y="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5" name="Rectangle 19"/>
          <p:cNvSpPr>
            <a:spLocks noChangeArrowheads="1"/>
          </p:cNvSpPr>
          <p:nvPr/>
        </p:nvSpPr>
        <p:spPr bwMode="auto">
          <a:xfrm>
            <a:off x="8956675" y="0"/>
            <a:ext cx="187325" cy="6858000"/>
          </a:xfrm>
          <a:prstGeom prst="rect">
            <a:avLst/>
          </a:prstGeom>
          <a:gradFill rotWithShape="1">
            <a:gsLst>
              <a:gs pos="0">
                <a:schemeClr val="bg1">
                  <a:gamma/>
                  <a:shade val="46275"/>
                  <a:invGamma/>
                  <a:alpha val="0"/>
                </a:schemeClr>
              </a:gs>
              <a:gs pos="100000">
                <a:schemeClr val="bg1">
                  <a:alpha val="14000"/>
                </a:schemeClr>
              </a:gs>
            </a:gsLst>
            <a:lin ang="0" scaled="1"/>
          </a:gradFill>
          <a:ln w="9525">
            <a:noFill/>
            <a:miter lim="800000"/>
            <a:headEnd/>
            <a:tailEnd/>
          </a:ln>
          <a:effectLst/>
        </p:spPr>
        <p:txBody>
          <a:bodyPr wrap="none" anchor="ctr"/>
          <a:lstStyle/>
          <a:p>
            <a:endParaRPr lang="en-US"/>
          </a:p>
        </p:txBody>
      </p:sp>
      <p:sp>
        <p:nvSpPr>
          <p:cNvPr id="19476" name="Freeform 20"/>
          <p:cNvSpPr>
            <a:spLocks/>
          </p:cNvSpPr>
          <p:nvPr/>
        </p:nvSpPr>
        <p:spPr bwMode="auto">
          <a:xfrm>
            <a:off x="1100138" y="5754688"/>
            <a:ext cx="504825" cy="485775"/>
          </a:xfrm>
          <a:custGeom>
            <a:avLst/>
            <a:gdLst/>
            <a:ahLst/>
            <a:cxnLst>
              <a:cxn ang="0">
                <a:pos x="114" y="89"/>
              </a:cxn>
              <a:cxn ang="0">
                <a:pos x="157" y="54"/>
              </a:cxn>
              <a:cxn ang="0">
                <a:pos x="102" y="57"/>
              </a:cxn>
              <a:cxn ang="0">
                <a:pos x="97" y="53"/>
              </a:cxn>
              <a:cxn ang="0">
                <a:pos x="82" y="16"/>
              </a:cxn>
              <a:cxn ang="0">
                <a:pos x="76" y="0"/>
              </a:cxn>
              <a:cxn ang="0">
                <a:pos x="60" y="55"/>
              </a:cxn>
              <a:cxn ang="0">
                <a:pos x="55" y="58"/>
              </a:cxn>
              <a:cxn ang="0">
                <a:pos x="0" y="61"/>
              </a:cxn>
              <a:cxn ang="0">
                <a:pos x="46" y="92"/>
              </a:cxn>
              <a:cxn ang="0">
                <a:pos x="48" y="98"/>
              </a:cxn>
              <a:cxn ang="0">
                <a:pos x="34" y="148"/>
              </a:cxn>
              <a:cxn ang="0">
                <a:pos x="33" y="151"/>
              </a:cxn>
              <a:cxn ang="0">
                <a:pos x="35" y="149"/>
              </a:cxn>
              <a:cxn ang="0">
                <a:pos x="79" y="117"/>
              </a:cxn>
              <a:cxn ang="0">
                <a:pos x="85" y="117"/>
              </a:cxn>
              <a:cxn ang="0">
                <a:pos x="131" y="148"/>
              </a:cxn>
              <a:cxn ang="0">
                <a:pos x="113" y="94"/>
              </a:cxn>
              <a:cxn ang="0">
                <a:pos x="114" y="89"/>
              </a:cxn>
            </a:cxnLst>
            <a:rect l="0" t="0" r="r" b="b"/>
            <a:pathLst>
              <a:path w="157" h="151">
                <a:moveTo>
                  <a:pt x="114" y="89"/>
                </a:moveTo>
                <a:cubicBezTo>
                  <a:pt x="157" y="54"/>
                  <a:pt x="157" y="54"/>
                  <a:pt x="157" y="54"/>
                </a:cubicBezTo>
                <a:cubicBezTo>
                  <a:pt x="102" y="57"/>
                  <a:pt x="102" y="57"/>
                  <a:pt x="102" y="57"/>
                </a:cubicBezTo>
                <a:cubicBezTo>
                  <a:pt x="100" y="57"/>
                  <a:pt x="98" y="55"/>
                  <a:pt x="97" y="53"/>
                </a:cubicBezTo>
                <a:cubicBezTo>
                  <a:pt x="82" y="16"/>
                  <a:pt x="82" y="16"/>
                  <a:pt x="82" y="16"/>
                </a:cubicBezTo>
                <a:cubicBezTo>
                  <a:pt x="76" y="0"/>
                  <a:pt x="76" y="0"/>
                  <a:pt x="76" y="0"/>
                </a:cubicBezTo>
                <a:cubicBezTo>
                  <a:pt x="60" y="55"/>
                  <a:pt x="60" y="55"/>
                  <a:pt x="60" y="55"/>
                </a:cubicBezTo>
                <a:cubicBezTo>
                  <a:pt x="59" y="57"/>
                  <a:pt x="57" y="58"/>
                  <a:pt x="55" y="58"/>
                </a:cubicBezTo>
                <a:cubicBezTo>
                  <a:pt x="0" y="61"/>
                  <a:pt x="0" y="61"/>
                  <a:pt x="0" y="61"/>
                </a:cubicBezTo>
                <a:cubicBezTo>
                  <a:pt x="46" y="92"/>
                  <a:pt x="46" y="92"/>
                  <a:pt x="46" y="92"/>
                </a:cubicBezTo>
                <a:cubicBezTo>
                  <a:pt x="48" y="93"/>
                  <a:pt x="49" y="96"/>
                  <a:pt x="48" y="98"/>
                </a:cubicBezTo>
                <a:cubicBezTo>
                  <a:pt x="34" y="148"/>
                  <a:pt x="34" y="148"/>
                  <a:pt x="34" y="148"/>
                </a:cubicBezTo>
                <a:cubicBezTo>
                  <a:pt x="33" y="151"/>
                  <a:pt x="33" y="151"/>
                  <a:pt x="33" y="151"/>
                </a:cubicBezTo>
                <a:cubicBezTo>
                  <a:pt x="35" y="149"/>
                  <a:pt x="35" y="149"/>
                  <a:pt x="35" y="149"/>
                </a:cubicBezTo>
                <a:cubicBezTo>
                  <a:pt x="79" y="117"/>
                  <a:pt x="79" y="117"/>
                  <a:pt x="79" y="117"/>
                </a:cubicBezTo>
                <a:cubicBezTo>
                  <a:pt x="80" y="116"/>
                  <a:pt x="83" y="115"/>
                  <a:pt x="85" y="117"/>
                </a:cubicBezTo>
                <a:cubicBezTo>
                  <a:pt x="131" y="148"/>
                  <a:pt x="131" y="148"/>
                  <a:pt x="131" y="148"/>
                </a:cubicBezTo>
                <a:cubicBezTo>
                  <a:pt x="113" y="94"/>
                  <a:pt x="113" y="94"/>
                  <a:pt x="113" y="94"/>
                </a:cubicBezTo>
                <a:cubicBezTo>
                  <a:pt x="112" y="92"/>
                  <a:pt x="113" y="90"/>
                  <a:pt x="114" y="89"/>
                </a:cubicBezTo>
                <a:close/>
              </a:path>
            </a:pathLst>
          </a:custGeom>
          <a:gradFill rotWithShape="1">
            <a:gsLst>
              <a:gs pos="0">
                <a:schemeClr val="bg1">
                  <a:gamma/>
                  <a:shade val="76078"/>
                  <a:invGamma/>
                </a:schemeClr>
              </a:gs>
              <a:gs pos="100000">
                <a:schemeClr val="bg1"/>
              </a:gs>
            </a:gsLst>
            <a:lin ang="18900000" scaled="1"/>
          </a:gradFill>
          <a:ln w="9525" cap="flat" cmpd="sng">
            <a:noFill/>
            <a:prstDash val="solid"/>
            <a:round/>
            <a:headEnd type="none" w="med" len="med"/>
            <a:tailEnd type="none" w="med" len="med"/>
          </a:ln>
          <a:effectLst/>
        </p:spPr>
        <p:txBody>
          <a:bodyPr/>
          <a:lstStyle/>
          <a:p>
            <a:endParaRPr lang="en-US"/>
          </a:p>
        </p:txBody>
      </p:sp>
      <p:sp>
        <p:nvSpPr>
          <p:cNvPr id="19477" name="Freeform 21"/>
          <p:cNvSpPr>
            <a:spLocks/>
          </p:cNvSpPr>
          <p:nvPr/>
        </p:nvSpPr>
        <p:spPr bwMode="auto">
          <a:xfrm>
            <a:off x="127000" y="5180013"/>
            <a:ext cx="796925" cy="763587"/>
          </a:xfrm>
          <a:custGeom>
            <a:avLst/>
            <a:gdLst/>
            <a:ahLst/>
            <a:cxnLst>
              <a:cxn ang="0">
                <a:pos x="179" y="141"/>
              </a:cxn>
              <a:cxn ang="0">
                <a:pos x="248" y="86"/>
              </a:cxn>
              <a:cxn ang="0">
                <a:pos x="160" y="90"/>
              </a:cxn>
              <a:cxn ang="0">
                <a:pos x="154" y="86"/>
              </a:cxn>
              <a:cxn ang="0">
                <a:pos x="120" y="0"/>
              </a:cxn>
              <a:cxn ang="0">
                <a:pos x="99" y="70"/>
              </a:cxn>
              <a:cxn ang="0">
                <a:pos x="94" y="88"/>
              </a:cxn>
              <a:cxn ang="0">
                <a:pos x="88" y="93"/>
              </a:cxn>
              <a:cxn ang="0">
                <a:pos x="0" y="97"/>
              </a:cxn>
              <a:cxn ang="0">
                <a:pos x="74" y="146"/>
              </a:cxn>
              <a:cxn ang="0">
                <a:pos x="77" y="153"/>
              </a:cxn>
              <a:cxn ang="0">
                <a:pos x="53" y="237"/>
              </a:cxn>
              <a:cxn ang="0">
                <a:pos x="52" y="238"/>
              </a:cxn>
              <a:cxn ang="0">
                <a:pos x="126" y="184"/>
              </a:cxn>
              <a:cxn ang="0">
                <a:pos x="133" y="184"/>
              </a:cxn>
              <a:cxn ang="0">
                <a:pos x="207" y="234"/>
              </a:cxn>
              <a:cxn ang="0">
                <a:pos x="177" y="148"/>
              </a:cxn>
              <a:cxn ang="0">
                <a:pos x="179" y="141"/>
              </a:cxn>
            </a:cxnLst>
            <a:rect l="0" t="0" r="r" b="b"/>
            <a:pathLst>
              <a:path w="248" h="238">
                <a:moveTo>
                  <a:pt x="179" y="141"/>
                </a:moveTo>
                <a:cubicBezTo>
                  <a:pt x="248" y="86"/>
                  <a:pt x="248" y="86"/>
                  <a:pt x="248" y="86"/>
                </a:cubicBezTo>
                <a:cubicBezTo>
                  <a:pt x="160" y="90"/>
                  <a:pt x="160" y="90"/>
                  <a:pt x="160" y="90"/>
                </a:cubicBezTo>
                <a:cubicBezTo>
                  <a:pt x="158" y="90"/>
                  <a:pt x="155" y="88"/>
                  <a:pt x="154" y="86"/>
                </a:cubicBezTo>
                <a:cubicBezTo>
                  <a:pt x="120" y="0"/>
                  <a:pt x="120" y="0"/>
                  <a:pt x="120" y="0"/>
                </a:cubicBezTo>
                <a:cubicBezTo>
                  <a:pt x="99" y="70"/>
                  <a:pt x="99" y="70"/>
                  <a:pt x="99" y="70"/>
                </a:cubicBezTo>
                <a:cubicBezTo>
                  <a:pt x="94" y="88"/>
                  <a:pt x="94" y="88"/>
                  <a:pt x="94" y="88"/>
                </a:cubicBezTo>
                <a:cubicBezTo>
                  <a:pt x="93" y="91"/>
                  <a:pt x="91" y="93"/>
                  <a:pt x="88" y="93"/>
                </a:cubicBezTo>
                <a:cubicBezTo>
                  <a:pt x="0" y="97"/>
                  <a:pt x="0" y="97"/>
                  <a:pt x="0" y="97"/>
                </a:cubicBezTo>
                <a:cubicBezTo>
                  <a:pt x="74" y="146"/>
                  <a:pt x="74" y="146"/>
                  <a:pt x="74" y="146"/>
                </a:cubicBezTo>
                <a:cubicBezTo>
                  <a:pt x="77" y="148"/>
                  <a:pt x="78" y="151"/>
                  <a:pt x="77" y="153"/>
                </a:cubicBezTo>
                <a:cubicBezTo>
                  <a:pt x="53" y="237"/>
                  <a:pt x="53" y="237"/>
                  <a:pt x="53" y="237"/>
                </a:cubicBezTo>
                <a:cubicBezTo>
                  <a:pt x="52" y="238"/>
                  <a:pt x="52" y="238"/>
                  <a:pt x="52" y="238"/>
                </a:cubicBezTo>
                <a:cubicBezTo>
                  <a:pt x="126" y="184"/>
                  <a:pt x="126" y="184"/>
                  <a:pt x="126" y="184"/>
                </a:cubicBezTo>
                <a:cubicBezTo>
                  <a:pt x="128" y="182"/>
                  <a:pt x="130" y="182"/>
                  <a:pt x="133" y="184"/>
                </a:cubicBezTo>
                <a:cubicBezTo>
                  <a:pt x="207" y="234"/>
                  <a:pt x="207" y="234"/>
                  <a:pt x="207" y="234"/>
                </a:cubicBezTo>
                <a:cubicBezTo>
                  <a:pt x="177" y="148"/>
                  <a:pt x="177" y="148"/>
                  <a:pt x="177" y="148"/>
                </a:cubicBezTo>
                <a:cubicBezTo>
                  <a:pt x="177" y="145"/>
                  <a:pt x="177" y="143"/>
                  <a:pt x="179" y="141"/>
                </a:cubicBezTo>
                <a:close/>
              </a:path>
            </a:pathLst>
          </a:custGeom>
          <a:gradFill rotWithShape="1">
            <a:gsLst>
              <a:gs pos="0">
                <a:schemeClr val="bg1">
                  <a:gamma/>
                  <a:shade val="76078"/>
                  <a:invGamma/>
                </a:schemeClr>
              </a:gs>
              <a:gs pos="100000">
                <a:schemeClr val="bg1"/>
              </a:gs>
            </a:gsLst>
            <a:lin ang="18900000" scaled="1"/>
          </a:gradFill>
          <a:ln w="9525" cap="flat" cmpd="sng">
            <a:noFill/>
            <a:prstDash val="solid"/>
            <a:round/>
            <a:headEnd type="none" w="med" len="med"/>
            <a:tailEnd type="none" w="med" len="med"/>
          </a:ln>
          <a:effectLst/>
        </p:spPr>
        <p:txBody>
          <a:bodyPr/>
          <a:lstStyle/>
          <a:p>
            <a:endParaRPr lang="en-US"/>
          </a:p>
        </p:txBody>
      </p:sp>
      <p:sp>
        <p:nvSpPr>
          <p:cNvPr id="19478" name="Freeform 22"/>
          <p:cNvSpPr>
            <a:spLocks noEditPoints="1"/>
          </p:cNvSpPr>
          <p:nvPr/>
        </p:nvSpPr>
        <p:spPr bwMode="auto">
          <a:xfrm>
            <a:off x="-20638" y="5340350"/>
            <a:ext cx="2335213" cy="1544638"/>
          </a:xfrm>
          <a:custGeom>
            <a:avLst/>
            <a:gdLst/>
            <a:ahLst/>
            <a:cxnLst>
              <a:cxn ang="0">
                <a:pos x="117" y="190"/>
              </a:cxn>
              <a:cxn ang="0">
                <a:pos x="135" y="193"/>
              </a:cxn>
              <a:cxn ang="0">
                <a:pos x="170" y="199"/>
              </a:cxn>
              <a:cxn ang="0">
                <a:pos x="189" y="203"/>
              </a:cxn>
              <a:cxn ang="0">
                <a:pos x="360" y="265"/>
              </a:cxn>
              <a:cxn ang="0">
                <a:pos x="374" y="272"/>
              </a:cxn>
              <a:cxn ang="0">
                <a:pos x="328" y="184"/>
              </a:cxn>
              <a:cxn ang="0">
                <a:pos x="413" y="133"/>
              </a:cxn>
              <a:cxn ang="0">
                <a:pos x="366" y="105"/>
              </a:cxn>
              <a:cxn ang="0">
                <a:pos x="348" y="95"/>
              </a:cxn>
              <a:cxn ang="0">
                <a:pos x="316" y="79"/>
              </a:cxn>
              <a:cxn ang="0">
                <a:pos x="293" y="69"/>
              </a:cxn>
              <a:cxn ang="0">
                <a:pos x="236" y="98"/>
              </a:cxn>
              <a:cxn ang="0">
                <a:pos x="262" y="204"/>
              </a:cxn>
              <a:cxn ang="0">
                <a:pos x="48" y="183"/>
              </a:cxn>
              <a:cxn ang="0">
                <a:pos x="86" y="186"/>
              </a:cxn>
              <a:cxn ang="0">
                <a:pos x="24" y="46"/>
              </a:cxn>
              <a:cxn ang="0">
                <a:pos x="130" y="31"/>
              </a:cxn>
              <a:cxn ang="0">
                <a:pos x="102" y="11"/>
              </a:cxn>
              <a:cxn ang="0">
                <a:pos x="71" y="6"/>
              </a:cxn>
              <a:cxn ang="0">
                <a:pos x="31" y="2"/>
              </a:cxn>
              <a:cxn ang="0">
                <a:pos x="3" y="182"/>
              </a:cxn>
              <a:cxn ang="0">
                <a:pos x="472" y="175"/>
              </a:cxn>
              <a:cxn ang="0">
                <a:pos x="454" y="175"/>
              </a:cxn>
              <a:cxn ang="0">
                <a:pos x="652" y="358"/>
              </a:cxn>
              <a:cxn ang="0">
                <a:pos x="636" y="338"/>
              </a:cxn>
              <a:cxn ang="0">
                <a:pos x="627" y="327"/>
              </a:cxn>
              <a:cxn ang="0">
                <a:pos x="636" y="359"/>
              </a:cxn>
              <a:cxn ang="0">
                <a:pos x="726" y="477"/>
              </a:cxn>
              <a:cxn ang="0">
                <a:pos x="726" y="475"/>
              </a:cxn>
              <a:cxn ang="0">
                <a:pos x="678" y="395"/>
              </a:cxn>
              <a:cxn ang="0">
                <a:pos x="667" y="379"/>
              </a:cxn>
              <a:cxn ang="0">
                <a:pos x="664" y="444"/>
              </a:cxn>
              <a:cxn ang="0">
                <a:pos x="595" y="435"/>
              </a:cxn>
              <a:cxn ang="0">
                <a:pos x="604" y="444"/>
              </a:cxn>
              <a:cxn ang="0">
                <a:pos x="608" y="448"/>
              </a:cxn>
              <a:cxn ang="0">
                <a:pos x="727" y="477"/>
              </a:cxn>
              <a:cxn ang="0">
                <a:pos x="596" y="360"/>
              </a:cxn>
              <a:cxn ang="0">
                <a:pos x="614" y="310"/>
              </a:cxn>
              <a:cxn ang="0">
                <a:pos x="602" y="297"/>
              </a:cxn>
              <a:cxn ang="0">
                <a:pos x="563" y="255"/>
              </a:cxn>
              <a:cxn ang="0">
                <a:pos x="502" y="199"/>
              </a:cxn>
              <a:cxn ang="0">
                <a:pos x="493" y="293"/>
              </a:cxn>
              <a:cxn ang="0">
                <a:pos x="394" y="283"/>
              </a:cxn>
              <a:cxn ang="0">
                <a:pos x="409" y="291"/>
              </a:cxn>
              <a:cxn ang="0">
                <a:pos x="453" y="319"/>
              </a:cxn>
              <a:cxn ang="0">
                <a:pos x="491" y="345"/>
              </a:cxn>
              <a:cxn ang="0">
                <a:pos x="504" y="354"/>
              </a:cxn>
              <a:cxn ang="0">
                <a:pos x="545" y="388"/>
              </a:cxn>
              <a:cxn ang="0">
                <a:pos x="565" y="405"/>
              </a:cxn>
              <a:cxn ang="0">
                <a:pos x="580" y="419"/>
              </a:cxn>
              <a:cxn ang="0">
                <a:pos x="546" y="370"/>
              </a:cxn>
              <a:cxn ang="0">
                <a:pos x="0" y="328"/>
              </a:cxn>
              <a:cxn ang="0">
                <a:pos x="0" y="221"/>
              </a:cxn>
            </a:cxnLst>
            <a:rect l="0" t="0" r="r" b="b"/>
            <a:pathLst>
              <a:path w="727" h="481">
                <a:moveTo>
                  <a:pt x="262" y="204"/>
                </a:moveTo>
                <a:cubicBezTo>
                  <a:pt x="175" y="146"/>
                  <a:pt x="175" y="146"/>
                  <a:pt x="175" y="146"/>
                </a:cubicBezTo>
                <a:cubicBezTo>
                  <a:pt x="117" y="190"/>
                  <a:pt x="117" y="190"/>
                  <a:pt x="117" y="190"/>
                </a:cubicBezTo>
                <a:cubicBezTo>
                  <a:pt x="117" y="190"/>
                  <a:pt x="117" y="190"/>
                  <a:pt x="117" y="190"/>
                </a:cubicBezTo>
                <a:cubicBezTo>
                  <a:pt x="123" y="191"/>
                  <a:pt x="129" y="191"/>
                  <a:pt x="135" y="192"/>
                </a:cubicBezTo>
                <a:cubicBezTo>
                  <a:pt x="135" y="193"/>
                  <a:pt x="135" y="193"/>
                  <a:pt x="135" y="193"/>
                </a:cubicBezTo>
                <a:cubicBezTo>
                  <a:pt x="141" y="194"/>
                  <a:pt x="147" y="195"/>
                  <a:pt x="153" y="196"/>
                </a:cubicBezTo>
                <a:cubicBezTo>
                  <a:pt x="153" y="196"/>
                  <a:pt x="153" y="196"/>
                  <a:pt x="154" y="196"/>
                </a:cubicBezTo>
                <a:cubicBezTo>
                  <a:pt x="159" y="197"/>
                  <a:pt x="165" y="198"/>
                  <a:pt x="170" y="199"/>
                </a:cubicBezTo>
                <a:cubicBezTo>
                  <a:pt x="171" y="199"/>
                  <a:pt x="171" y="199"/>
                  <a:pt x="171" y="199"/>
                </a:cubicBezTo>
                <a:cubicBezTo>
                  <a:pt x="177" y="201"/>
                  <a:pt x="183" y="202"/>
                  <a:pt x="188" y="203"/>
                </a:cubicBezTo>
                <a:cubicBezTo>
                  <a:pt x="188" y="203"/>
                  <a:pt x="188" y="203"/>
                  <a:pt x="189" y="203"/>
                </a:cubicBezTo>
                <a:cubicBezTo>
                  <a:pt x="246" y="217"/>
                  <a:pt x="299" y="236"/>
                  <a:pt x="346" y="259"/>
                </a:cubicBezTo>
                <a:cubicBezTo>
                  <a:pt x="346" y="259"/>
                  <a:pt x="346" y="259"/>
                  <a:pt x="346" y="259"/>
                </a:cubicBezTo>
                <a:cubicBezTo>
                  <a:pt x="351" y="261"/>
                  <a:pt x="355" y="263"/>
                  <a:pt x="360" y="265"/>
                </a:cubicBezTo>
                <a:cubicBezTo>
                  <a:pt x="360" y="265"/>
                  <a:pt x="360" y="265"/>
                  <a:pt x="360" y="265"/>
                </a:cubicBezTo>
                <a:cubicBezTo>
                  <a:pt x="365" y="268"/>
                  <a:pt x="369" y="270"/>
                  <a:pt x="374" y="272"/>
                </a:cubicBezTo>
                <a:cubicBezTo>
                  <a:pt x="374" y="272"/>
                  <a:pt x="374" y="272"/>
                  <a:pt x="374" y="272"/>
                </a:cubicBezTo>
                <a:cubicBezTo>
                  <a:pt x="387" y="227"/>
                  <a:pt x="387" y="227"/>
                  <a:pt x="387" y="227"/>
                </a:cubicBezTo>
                <a:cubicBezTo>
                  <a:pt x="331" y="190"/>
                  <a:pt x="331" y="190"/>
                  <a:pt x="331" y="190"/>
                </a:cubicBezTo>
                <a:cubicBezTo>
                  <a:pt x="329" y="189"/>
                  <a:pt x="328" y="186"/>
                  <a:pt x="328" y="184"/>
                </a:cubicBezTo>
                <a:cubicBezTo>
                  <a:pt x="329" y="182"/>
                  <a:pt x="331" y="181"/>
                  <a:pt x="333" y="181"/>
                </a:cubicBezTo>
                <a:cubicBezTo>
                  <a:pt x="400" y="178"/>
                  <a:pt x="400" y="178"/>
                  <a:pt x="400" y="178"/>
                </a:cubicBezTo>
                <a:cubicBezTo>
                  <a:pt x="413" y="133"/>
                  <a:pt x="413" y="133"/>
                  <a:pt x="413" y="133"/>
                </a:cubicBezTo>
                <a:cubicBezTo>
                  <a:pt x="403" y="126"/>
                  <a:pt x="393" y="120"/>
                  <a:pt x="382" y="114"/>
                </a:cubicBezTo>
                <a:cubicBezTo>
                  <a:pt x="382" y="114"/>
                  <a:pt x="382" y="114"/>
                  <a:pt x="382" y="114"/>
                </a:cubicBezTo>
                <a:cubicBezTo>
                  <a:pt x="377" y="111"/>
                  <a:pt x="371" y="108"/>
                  <a:pt x="366" y="105"/>
                </a:cubicBezTo>
                <a:cubicBezTo>
                  <a:pt x="366" y="105"/>
                  <a:pt x="365" y="104"/>
                  <a:pt x="365" y="104"/>
                </a:cubicBezTo>
                <a:cubicBezTo>
                  <a:pt x="360" y="101"/>
                  <a:pt x="355" y="99"/>
                  <a:pt x="350" y="96"/>
                </a:cubicBezTo>
                <a:cubicBezTo>
                  <a:pt x="349" y="96"/>
                  <a:pt x="348" y="95"/>
                  <a:pt x="348" y="95"/>
                </a:cubicBezTo>
                <a:cubicBezTo>
                  <a:pt x="343" y="92"/>
                  <a:pt x="338" y="90"/>
                  <a:pt x="333" y="87"/>
                </a:cubicBezTo>
                <a:cubicBezTo>
                  <a:pt x="332" y="87"/>
                  <a:pt x="331" y="86"/>
                  <a:pt x="330" y="86"/>
                </a:cubicBezTo>
                <a:cubicBezTo>
                  <a:pt x="325" y="83"/>
                  <a:pt x="320" y="81"/>
                  <a:pt x="316" y="79"/>
                </a:cubicBezTo>
                <a:cubicBezTo>
                  <a:pt x="314" y="78"/>
                  <a:pt x="313" y="78"/>
                  <a:pt x="311" y="77"/>
                </a:cubicBezTo>
                <a:cubicBezTo>
                  <a:pt x="307" y="75"/>
                  <a:pt x="302" y="73"/>
                  <a:pt x="298" y="71"/>
                </a:cubicBezTo>
                <a:cubicBezTo>
                  <a:pt x="296" y="70"/>
                  <a:pt x="295" y="69"/>
                  <a:pt x="293" y="69"/>
                </a:cubicBezTo>
                <a:cubicBezTo>
                  <a:pt x="289" y="67"/>
                  <a:pt x="284" y="65"/>
                  <a:pt x="280" y="63"/>
                </a:cubicBezTo>
                <a:cubicBezTo>
                  <a:pt x="280" y="63"/>
                  <a:pt x="280" y="63"/>
                  <a:pt x="280" y="63"/>
                </a:cubicBezTo>
                <a:cubicBezTo>
                  <a:pt x="236" y="98"/>
                  <a:pt x="236" y="98"/>
                  <a:pt x="236" y="98"/>
                </a:cubicBezTo>
                <a:cubicBezTo>
                  <a:pt x="271" y="197"/>
                  <a:pt x="271" y="197"/>
                  <a:pt x="271" y="197"/>
                </a:cubicBezTo>
                <a:cubicBezTo>
                  <a:pt x="271" y="199"/>
                  <a:pt x="271" y="202"/>
                  <a:pt x="269" y="203"/>
                </a:cubicBezTo>
                <a:cubicBezTo>
                  <a:pt x="266" y="205"/>
                  <a:pt x="264" y="205"/>
                  <a:pt x="262" y="204"/>
                </a:cubicBezTo>
                <a:close/>
                <a:moveTo>
                  <a:pt x="28" y="182"/>
                </a:moveTo>
                <a:cubicBezTo>
                  <a:pt x="33" y="182"/>
                  <a:pt x="39" y="182"/>
                  <a:pt x="44" y="183"/>
                </a:cubicBezTo>
                <a:cubicBezTo>
                  <a:pt x="45" y="183"/>
                  <a:pt x="46" y="183"/>
                  <a:pt x="48" y="183"/>
                </a:cubicBezTo>
                <a:cubicBezTo>
                  <a:pt x="54" y="183"/>
                  <a:pt x="59" y="184"/>
                  <a:pt x="65" y="184"/>
                </a:cubicBezTo>
                <a:cubicBezTo>
                  <a:pt x="66" y="184"/>
                  <a:pt x="66" y="184"/>
                  <a:pt x="67" y="184"/>
                </a:cubicBezTo>
                <a:cubicBezTo>
                  <a:pt x="73" y="185"/>
                  <a:pt x="80" y="185"/>
                  <a:pt x="86" y="186"/>
                </a:cubicBezTo>
                <a:cubicBezTo>
                  <a:pt x="86" y="186"/>
                  <a:pt x="86" y="186"/>
                  <a:pt x="86" y="186"/>
                </a:cubicBezTo>
                <a:cubicBezTo>
                  <a:pt x="110" y="104"/>
                  <a:pt x="110" y="104"/>
                  <a:pt x="110" y="104"/>
                </a:cubicBezTo>
                <a:cubicBezTo>
                  <a:pt x="24" y="46"/>
                  <a:pt x="24" y="46"/>
                  <a:pt x="24" y="46"/>
                </a:cubicBezTo>
                <a:cubicBezTo>
                  <a:pt x="22" y="45"/>
                  <a:pt x="21" y="42"/>
                  <a:pt x="22" y="40"/>
                </a:cubicBezTo>
                <a:cubicBezTo>
                  <a:pt x="22" y="37"/>
                  <a:pt x="25" y="35"/>
                  <a:pt x="27" y="35"/>
                </a:cubicBezTo>
                <a:cubicBezTo>
                  <a:pt x="130" y="31"/>
                  <a:pt x="130" y="31"/>
                  <a:pt x="130" y="31"/>
                </a:cubicBezTo>
                <a:cubicBezTo>
                  <a:pt x="133" y="18"/>
                  <a:pt x="133" y="18"/>
                  <a:pt x="133" y="18"/>
                </a:cubicBezTo>
                <a:cubicBezTo>
                  <a:pt x="124" y="15"/>
                  <a:pt x="114" y="14"/>
                  <a:pt x="104" y="12"/>
                </a:cubicBezTo>
                <a:cubicBezTo>
                  <a:pt x="103" y="12"/>
                  <a:pt x="103" y="12"/>
                  <a:pt x="102" y="11"/>
                </a:cubicBezTo>
                <a:cubicBezTo>
                  <a:pt x="97" y="11"/>
                  <a:pt x="93" y="10"/>
                  <a:pt x="89" y="9"/>
                </a:cubicBezTo>
                <a:cubicBezTo>
                  <a:pt x="87" y="9"/>
                  <a:pt x="84" y="8"/>
                  <a:pt x="81" y="8"/>
                </a:cubicBezTo>
                <a:cubicBezTo>
                  <a:pt x="78" y="8"/>
                  <a:pt x="74" y="7"/>
                  <a:pt x="71" y="6"/>
                </a:cubicBezTo>
                <a:cubicBezTo>
                  <a:pt x="65" y="6"/>
                  <a:pt x="59" y="5"/>
                  <a:pt x="53" y="4"/>
                </a:cubicBezTo>
                <a:cubicBezTo>
                  <a:pt x="50" y="4"/>
                  <a:pt x="48" y="4"/>
                  <a:pt x="45" y="3"/>
                </a:cubicBezTo>
                <a:cubicBezTo>
                  <a:pt x="41" y="3"/>
                  <a:pt x="36" y="2"/>
                  <a:pt x="31" y="2"/>
                </a:cubicBezTo>
                <a:cubicBezTo>
                  <a:pt x="28" y="2"/>
                  <a:pt x="26" y="2"/>
                  <a:pt x="24" y="1"/>
                </a:cubicBezTo>
                <a:cubicBezTo>
                  <a:pt x="17" y="1"/>
                  <a:pt x="10" y="0"/>
                  <a:pt x="3" y="0"/>
                </a:cubicBezTo>
                <a:cubicBezTo>
                  <a:pt x="3" y="90"/>
                  <a:pt x="3" y="182"/>
                  <a:pt x="3" y="182"/>
                </a:cubicBezTo>
                <a:cubicBezTo>
                  <a:pt x="10" y="182"/>
                  <a:pt x="17" y="182"/>
                  <a:pt x="23" y="182"/>
                </a:cubicBezTo>
                <a:cubicBezTo>
                  <a:pt x="25" y="182"/>
                  <a:pt x="26" y="182"/>
                  <a:pt x="28" y="182"/>
                </a:cubicBezTo>
                <a:close/>
                <a:moveTo>
                  <a:pt x="472" y="175"/>
                </a:moveTo>
                <a:cubicBezTo>
                  <a:pt x="471" y="174"/>
                  <a:pt x="471" y="174"/>
                  <a:pt x="470" y="173"/>
                </a:cubicBezTo>
                <a:cubicBezTo>
                  <a:pt x="462" y="167"/>
                  <a:pt x="455" y="162"/>
                  <a:pt x="446" y="156"/>
                </a:cubicBezTo>
                <a:cubicBezTo>
                  <a:pt x="454" y="175"/>
                  <a:pt x="454" y="175"/>
                  <a:pt x="454" y="175"/>
                </a:cubicBezTo>
                <a:lnTo>
                  <a:pt x="472" y="175"/>
                </a:lnTo>
                <a:close/>
                <a:moveTo>
                  <a:pt x="652" y="358"/>
                </a:moveTo>
                <a:cubicBezTo>
                  <a:pt x="652" y="358"/>
                  <a:pt x="652" y="358"/>
                  <a:pt x="652" y="358"/>
                </a:cubicBezTo>
                <a:cubicBezTo>
                  <a:pt x="649" y="355"/>
                  <a:pt x="647" y="351"/>
                  <a:pt x="644" y="348"/>
                </a:cubicBezTo>
                <a:cubicBezTo>
                  <a:pt x="644" y="348"/>
                  <a:pt x="644" y="348"/>
                  <a:pt x="644" y="348"/>
                </a:cubicBezTo>
                <a:cubicBezTo>
                  <a:pt x="642" y="344"/>
                  <a:pt x="639" y="341"/>
                  <a:pt x="636" y="338"/>
                </a:cubicBezTo>
                <a:cubicBezTo>
                  <a:pt x="636" y="337"/>
                  <a:pt x="636" y="337"/>
                  <a:pt x="636" y="337"/>
                </a:cubicBezTo>
                <a:cubicBezTo>
                  <a:pt x="633" y="334"/>
                  <a:pt x="631" y="330"/>
                  <a:pt x="628" y="327"/>
                </a:cubicBezTo>
                <a:cubicBezTo>
                  <a:pt x="628" y="327"/>
                  <a:pt x="628" y="327"/>
                  <a:pt x="627" y="327"/>
                </a:cubicBezTo>
                <a:cubicBezTo>
                  <a:pt x="625" y="323"/>
                  <a:pt x="622" y="319"/>
                  <a:pt x="619" y="316"/>
                </a:cubicBezTo>
                <a:cubicBezTo>
                  <a:pt x="619" y="316"/>
                  <a:pt x="619" y="316"/>
                  <a:pt x="619" y="316"/>
                </a:cubicBezTo>
                <a:cubicBezTo>
                  <a:pt x="636" y="359"/>
                  <a:pt x="636" y="359"/>
                  <a:pt x="636" y="359"/>
                </a:cubicBezTo>
                <a:lnTo>
                  <a:pt x="652" y="358"/>
                </a:lnTo>
                <a:close/>
                <a:moveTo>
                  <a:pt x="727" y="477"/>
                </a:moveTo>
                <a:cubicBezTo>
                  <a:pt x="727" y="477"/>
                  <a:pt x="727" y="477"/>
                  <a:pt x="726" y="477"/>
                </a:cubicBezTo>
                <a:cubicBezTo>
                  <a:pt x="726" y="477"/>
                  <a:pt x="726" y="476"/>
                  <a:pt x="726" y="476"/>
                </a:cubicBezTo>
                <a:cubicBezTo>
                  <a:pt x="726" y="476"/>
                  <a:pt x="726" y="476"/>
                  <a:pt x="726" y="476"/>
                </a:cubicBezTo>
                <a:cubicBezTo>
                  <a:pt x="726" y="475"/>
                  <a:pt x="726" y="475"/>
                  <a:pt x="726" y="475"/>
                </a:cubicBezTo>
                <a:cubicBezTo>
                  <a:pt x="725" y="474"/>
                  <a:pt x="725" y="474"/>
                  <a:pt x="725" y="473"/>
                </a:cubicBezTo>
                <a:cubicBezTo>
                  <a:pt x="725" y="473"/>
                  <a:pt x="725" y="473"/>
                  <a:pt x="725" y="473"/>
                </a:cubicBezTo>
                <a:cubicBezTo>
                  <a:pt x="719" y="462"/>
                  <a:pt x="704" y="434"/>
                  <a:pt x="678" y="395"/>
                </a:cubicBezTo>
                <a:cubicBezTo>
                  <a:pt x="678" y="395"/>
                  <a:pt x="678" y="395"/>
                  <a:pt x="678" y="395"/>
                </a:cubicBezTo>
                <a:cubicBezTo>
                  <a:pt x="675" y="390"/>
                  <a:pt x="671" y="385"/>
                  <a:pt x="667" y="379"/>
                </a:cubicBezTo>
                <a:cubicBezTo>
                  <a:pt x="667" y="379"/>
                  <a:pt x="667" y="379"/>
                  <a:pt x="667" y="379"/>
                </a:cubicBezTo>
                <a:cubicBezTo>
                  <a:pt x="649" y="394"/>
                  <a:pt x="649" y="394"/>
                  <a:pt x="649" y="394"/>
                </a:cubicBezTo>
                <a:cubicBezTo>
                  <a:pt x="665" y="440"/>
                  <a:pt x="665" y="440"/>
                  <a:pt x="665" y="440"/>
                </a:cubicBezTo>
                <a:cubicBezTo>
                  <a:pt x="666" y="442"/>
                  <a:pt x="665" y="443"/>
                  <a:pt x="664" y="444"/>
                </a:cubicBezTo>
                <a:cubicBezTo>
                  <a:pt x="663" y="446"/>
                  <a:pt x="661" y="446"/>
                  <a:pt x="659" y="445"/>
                </a:cubicBezTo>
                <a:cubicBezTo>
                  <a:pt x="619" y="418"/>
                  <a:pt x="619" y="418"/>
                  <a:pt x="619" y="418"/>
                </a:cubicBezTo>
                <a:cubicBezTo>
                  <a:pt x="595" y="435"/>
                  <a:pt x="595" y="435"/>
                  <a:pt x="595" y="435"/>
                </a:cubicBezTo>
                <a:cubicBezTo>
                  <a:pt x="597" y="437"/>
                  <a:pt x="599" y="438"/>
                  <a:pt x="600" y="440"/>
                </a:cubicBezTo>
                <a:cubicBezTo>
                  <a:pt x="600" y="440"/>
                  <a:pt x="600" y="440"/>
                  <a:pt x="600" y="440"/>
                </a:cubicBezTo>
                <a:cubicBezTo>
                  <a:pt x="601" y="441"/>
                  <a:pt x="603" y="443"/>
                  <a:pt x="604" y="444"/>
                </a:cubicBezTo>
                <a:cubicBezTo>
                  <a:pt x="604" y="444"/>
                  <a:pt x="604" y="444"/>
                  <a:pt x="604" y="444"/>
                </a:cubicBezTo>
                <a:cubicBezTo>
                  <a:pt x="606" y="446"/>
                  <a:pt x="607" y="447"/>
                  <a:pt x="608" y="448"/>
                </a:cubicBezTo>
                <a:cubicBezTo>
                  <a:pt x="608" y="448"/>
                  <a:pt x="608" y="448"/>
                  <a:pt x="608" y="448"/>
                </a:cubicBezTo>
                <a:cubicBezTo>
                  <a:pt x="625" y="466"/>
                  <a:pt x="633" y="477"/>
                  <a:pt x="633" y="477"/>
                </a:cubicBezTo>
                <a:cubicBezTo>
                  <a:pt x="727" y="477"/>
                  <a:pt x="727" y="477"/>
                  <a:pt x="727" y="477"/>
                </a:cubicBezTo>
                <a:cubicBezTo>
                  <a:pt x="727" y="477"/>
                  <a:pt x="727" y="477"/>
                  <a:pt x="727" y="477"/>
                </a:cubicBezTo>
                <a:close/>
                <a:moveTo>
                  <a:pt x="544" y="365"/>
                </a:moveTo>
                <a:cubicBezTo>
                  <a:pt x="545" y="364"/>
                  <a:pt x="546" y="362"/>
                  <a:pt x="548" y="362"/>
                </a:cubicBezTo>
                <a:cubicBezTo>
                  <a:pt x="596" y="360"/>
                  <a:pt x="596" y="360"/>
                  <a:pt x="596" y="360"/>
                </a:cubicBezTo>
                <a:cubicBezTo>
                  <a:pt x="610" y="313"/>
                  <a:pt x="610" y="313"/>
                  <a:pt x="610" y="313"/>
                </a:cubicBezTo>
                <a:cubicBezTo>
                  <a:pt x="610" y="312"/>
                  <a:pt x="612" y="310"/>
                  <a:pt x="613" y="310"/>
                </a:cubicBezTo>
                <a:cubicBezTo>
                  <a:pt x="614" y="310"/>
                  <a:pt x="614" y="310"/>
                  <a:pt x="614" y="310"/>
                </a:cubicBezTo>
                <a:cubicBezTo>
                  <a:pt x="614" y="310"/>
                  <a:pt x="614" y="310"/>
                  <a:pt x="614" y="310"/>
                </a:cubicBezTo>
                <a:cubicBezTo>
                  <a:pt x="614" y="310"/>
                  <a:pt x="614" y="310"/>
                  <a:pt x="614" y="310"/>
                </a:cubicBezTo>
                <a:cubicBezTo>
                  <a:pt x="610" y="306"/>
                  <a:pt x="606" y="302"/>
                  <a:pt x="602" y="297"/>
                </a:cubicBezTo>
                <a:cubicBezTo>
                  <a:pt x="602" y="297"/>
                  <a:pt x="602" y="297"/>
                  <a:pt x="602" y="297"/>
                </a:cubicBezTo>
                <a:cubicBezTo>
                  <a:pt x="590" y="283"/>
                  <a:pt x="577" y="269"/>
                  <a:pt x="564" y="256"/>
                </a:cubicBezTo>
                <a:cubicBezTo>
                  <a:pt x="563" y="255"/>
                  <a:pt x="563" y="255"/>
                  <a:pt x="563" y="255"/>
                </a:cubicBezTo>
                <a:cubicBezTo>
                  <a:pt x="549" y="241"/>
                  <a:pt x="535" y="227"/>
                  <a:pt x="519" y="213"/>
                </a:cubicBezTo>
                <a:cubicBezTo>
                  <a:pt x="519" y="213"/>
                  <a:pt x="518" y="213"/>
                  <a:pt x="518" y="213"/>
                </a:cubicBezTo>
                <a:cubicBezTo>
                  <a:pt x="513" y="208"/>
                  <a:pt x="508" y="204"/>
                  <a:pt x="502" y="199"/>
                </a:cubicBezTo>
                <a:cubicBezTo>
                  <a:pt x="472" y="223"/>
                  <a:pt x="472" y="223"/>
                  <a:pt x="472" y="223"/>
                </a:cubicBezTo>
                <a:cubicBezTo>
                  <a:pt x="495" y="288"/>
                  <a:pt x="495" y="288"/>
                  <a:pt x="495" y="288"/>
                </a:cubicBezTo>
                <a:cubicBezTo>
                  <a:pt x="495" y="290"/>
                  <a:pt x="495" y="292"/>
                  <a:pt x="493" y="293"/>
                </a:cubicBezTo>
                <a:cubicBezTo>
                  <a:pt x="491" y="295"/>
                  <a:pt x="489" y="295"/>
                  <a:pt x="487" y="294"/>
                </a:cubicBezTo>
                <a:cubicBezTo>
                  <a:pt x="431" y="256"/>
                  <a:pt x="431" y="256"/>
                  <a:pt x="431" y="256"/>
                </a:cubicBezTo>
                <a:cubicBezTo>
                  <a:pt x="394" y="283"/>
                  <a:pt x="394" y="283"/>
                  <a:pt x="394" y="283"/>
                </a:cubicBezTo>
                <a:cubicBezTo>
                  <a:pt x="394" y="283"/>
                  <a:pt x="394" y="283"/>
                  <a:pt x="394" y="283"/>
                </a:cubicBezTo>
                <a:cubicBezTo>
                  <a:pt x="394" y="283"/>
                  <a:pt x="394" y="283"/>
                  <a:pt x="394" y="283"/>
                </a:cubicBezTo>
                <a:cubicBezTo>
                  <a:pt x="399" y="286"/>
                  <a:pt x="404" y="289"/>
                  <a:pt x="409" y="291"/>
                </a:cubicBezTo>
                <a:cubicBezTo>
                  <a:pt x="409" y="292"/>
                  <a:pt x="410" y="292"/>
                  <a:pt x="410" y="292"/>
                </a:cubicBezTo>
                <a:cubicBezTo>
                  <a:pt x="425" y="301"/>
                  <a:pt x="439" y="309"/>
                  <a:pt x="452" y="318"/>
                </a:cubicBezTo>
                <a:cubicBezTo>
                  <a:pt x="452" y="318"/>
                  <a:pt x="453" y="318"/>
                  <a:pt x="453" y="319"/>
                </a:cubicBezTo>
                <a:cubicBezTo>
                  <a:pt x="457" y="321"/>
                  <a:pt x="461" y="324"/>
                  <a:pt x="466" y="327"/>
                </a:cubicBezTo>
                <a:cubicBezTo>
                  <a:pt x="466" y="327"/>
                  <a:pt x="466" y="327"/>
                  <a:pt x="466" y="327"/>
                </a:cubicBezTo>
                <a:cubicBezTo>
                  <a:pt x="475" y="333"/>
                  <a:pt x="483" y="339"/>
                  <a:pt x="491" y="345"/>
                </a:cubicBezTo>
                <a:cubicBezTo>
                  <a:pt x="491" y="345"/>
                  <a:pt x="491" y="345"/>
                  <a:pt x="491" y="345"/>
                </a:cubicBezTo>
                <a:cubicBezTo>
                  <a:pt x="495" y="348"/>
                  <a:pt x="499" y="351"/>
                  <a:pt x="502" y="353"/>
                </a:cubicBezTo>
                <a:cubicBezTo>
                  <a:pt x="503" y="354"/>
                  <a:pt x="503" y="354"/>
                  <a:pt x="504" y="354"/>
                </a:cubicBezTo>
                <a:cubicBezTo>
                  <a:pt x="515" y="363"/>
                  <a:pt x="525" y="371"/>
                  <a:pt x="535" y="379"/>
                </a:cubicBezTo>
                <a:cubicBezTo>
                  <a:pt x="536" y="380"/>
                  <a:pt x="536" y="380"/>
                  <a:pt x="537" y="381"/>
                </a:cubicBezTo>
                <a:cubicBezTo>
                  <a:pt x="539" y="383"/>
                  <a:pt x="542" y="385"/>
                  <a:pt x="545" y="388"/>
                </a:cubicBezTo>
                <a:cubicBezTo>
                  <a:pt x="545" y="388"/>
                  <a:pt x="546" y="388"/>
                  <a:pt x="546" y="389"/>
                </a:cubicBezTo>
                <a:cubicBezTo>
                  <a:pt x="552" y="394"/>
                  <a:pt x="558" y="399"/>
                  <a:pt x="563" y="404"/>
                </a:cubicBezTo>
                <a:cubicBezTo>
                  <a:pt x="564" y="404"/>
                  <a:pt x="564" y="405"/>
                  <a:pt x="565" y="405"/>
                </a:cubicBezTo>
                <a:cubicBezTo>
                  <a:pt x="567" y="407"/>
                  <a:pt x="569" y="409"/>
                  <a:pt x="571" y="411"/>
                </a:cubicBezTo>
                <a:cubicBezTo>
                  <a:pt x="572" y="412"/>
                  <a:pt x="572" y="412"/>
                  <a:pt x="573" y="413"/>
                </a:cubicBezTo>
                <a:cubicBezTo>
                  <a:pt x="575" y="415"/>
                  <a:pt x="577" y="417"/>
                  <a:pt x="580" y="419"/>
                </a:cubicBezTo>
                <a:cubicBezTo>
                  <a:pt x="580" y="419"/>
                  <a:pt x="580" y="419"/>
                  <a:pt x="580" y="420"/>
                </a:cubicBezTo>
                <a:cubicBezTo>
                  <a:pt x="586" y="397"/>
                  <a:pt x="586" y="397"/>
                  <a:pt x="586" y="397"/>
                </a:cubicBezTo>
                <a:cubicBezTo>
                  <a:pt x="546" y="370"/>
                  <a:pt x="546" y="370"/>
                  <a:pt x="546" y="370"/>
                </a:cubicBezTo>
                <a:cubicBezTo>
                  <a:pt x="545" y="369"/>
                  <a:pt x="544" y="367"/>
                  <a:pt x="544" y="365"/>
                </a:cubicBezTo>
                <a:close/>
                <a:moveTo>
                  <a:pt x="0" y="221"/>
                </a:moveTo>
                <a:cubicBezTo>
                  <a:pt x="0" y="274"/>
                  <a:pt x="0" y="328"/>
                  <a:pt x="0" y="328"/>
                </a:cubicBezTo>
                <a:cubicBezTo>
                  <a:pt x="259" y="328"/>
                  <a:pt x="429" y="435"/>
                  <a:pt x="490" y="481"/>
                </a:cubicBezTo>
                <a:cubicBezTo>
                  <a:pt x="575" y="481"/>
                  <a:pt x="575" y="481"/>
                  <a:pt x="575" y="481"/>
                </a:cubicBezTo>
                <a:cubicBezTo>
                  <a:pt x="526" y="419"/>
                  <a:pt x="350" y="237"/>
                  <a:pt x="0" y="221"/>
                </a:cubicBezTo>
                <a:close/>
              </a:path>
            </a:pathLst>
          </a:custGeom>
          <a:solidFill>
            <a:schemeClr val="bg1">
              <a:alpha val="28999"/>
            </a:schemeClr>
          </a:solidFill>
          <a:ln w="9525" cap="flat" cmpd="sng">
            <a:noFill/>
            <a:prstDash val="solid"/>
            <a:round/>
            <a:headEnd type="none" w="med" len="med"/>
            <a:tailEnd type="none" w="med" len="med"/>
          </a:ln>
          <a:effectLst/>
        </p:spPr>
        <p:txBody>
          <a:bodyPr wrap="none" anchor="ctr"/>
          <a:lstStyle/>
          <a:p>
            <a:endParaRPr lang="en-US"/>
          </a:p>
        </p:txBody>
      </p:sp>
      <p:pic>
        <p:nvPicPr>
          <p:cNvPr id="19479" name="Picture 23" descr="shine for usa"/>
          <p:cNvPicPr>
            <a:picLocks noChangeAspect="1" noChangeArrowheads="1"/>
          </p:cNvPicPr>
          <p:nvPr/>
        </p:nvPicPr>
        <p:blipFill>
          <a:blip r:embed="rId3" cstate="print">
            <a:lum bright="-6000"/>
          </a:blip>
          <a:srcRect/>
          <a:stretch>
            <a:fillRect/>
          </a:stretch>
        </p:blipFill>
        <p:spPr bwMode="auto">
          <a:xfrm>
            <a:off x="6564313" y="-7938"/>
            <a:ext cx="2598737" cy="6875463"/>
          </a:xfrm>
          <a:prstGeom prst="rect">
            <a:avLst/>
          </a:prstGeom>
          <a:noFill/>
        </p:spPr>
      </p:pic>
      <p:pic>
        <p:nvPicPr>
          <p:cNvPr id="19480" name="Picture 24" descr="usa swirl"/>
          <p:cNvPicPr>
            <a:picLocks noChangeAspect="1" noChangeArrowheads="1"/>
          </p:cNvPicPr>
          <p:nvPr/>
        </p:nvPicPr>
        <p:blipFill>
          <a:blip r:embed="rId4" cstate="print">
            <a:lum bright="24000"/>
          </a:blip>
          <a:srcRect/>
          <a:stretch>
            <a:fillRect/>
          </a:stretch>
        </p:blipFill>
        <p:spPr bwMode="auto">
          <a:xfrm>
            <a:off x="5857875" y="-19050"/>
            <a:ext cx="2895600" cy="6886575"/>
          </a:xfrm>
          <a:prstGeom prst="rect">
            <a:avLst/>
          </a:prstGeom>
          <a:noFill/>
        </p:spPr>
      </p:pic>
      <p:sp>
        <p:nvSpPr>
          <p:cNvPr id="19481" name="Rectangle 25"/>
          <p:cNvSpPr>
            <a:spLocks noGrp="1" noChangeArrowheads="1"/>
          </p:cNvSpPr>
          <p:nvPr>
            <p:ph type="ctrTitle"/>
          </p:nvPr>
        </p:nvSpPr>
        <p:spPr>
          <a:xfrm>
            <a:off x="357188" y="2130425"/>
            <a:ext cx="7772400" cy="1470025"/>
          </a:xfrm>
        </p:spPr>
        <p:txBody>
          <a:bodyPr/>
          <a:lstStyle>
            <a:lvl1pPr algn="ctr">
              <a:defRPr sz="3200"/>
            </a:lvl1pPr>
          </a:lstStyle>
          <a:p>
            <a:r>
              <a:rPr lang="en-US"/>
              <a:t>Insert Presentation Title</a:t>
            </a:r>
          </a:p>
        </p:txBody>
      </p:sp>
      <p:sp>
        <p:nvSpPr>
          <p:cNvPr id="19482" name="Rectangle 26"/>
          <p:cNvSpPr>
            <a:spLocks noGrp="1" noChangeArrowheads="1"/>
          </p:cNvSpPr>
          <p:nvPr>
            <p:ph type="ftr" sz="quarter" idx="3"/>
          </p:nvPr>
        </p:nvSpPr>
        <p:spPr>
          <a:ln algn="ctr"/>
        </p:spPr>
        <p:txBody>
          <a:bodyPr/>
          <a:lstStyle>
            <a:lvl1pPr>
              <a:defRPr>
                <a:solidFill>
                  <a:schemeClr val="bg1"/>
                </a:solidFill>
              </a:defRPr>
            </a:lvl1pPr>
          </a:lstStyle>
          <a:p>
            <a:endParaRPr lang="en-US"/>
          </a:p>
        </p:txBody>
      </p:sp>
      <p:sp>
        <p:nvSpPr>
          <p:cNvPr id="19483" name="Freeform 27"/>
          <p:cNvSpPr>
            <a:spLocks/>
          </p:cNvSpPr>
          <p:nvPr/>
        </p:nvSpPr>
        <p:spPr bwMode="auto">
          <a:xfrm rot="5400000">
            <a:off x="7223919" y="6322219"/>
            <a:ext cx="293687" cy="295275"/>
          </a:xfrm>
          <a:custGeom>
            <a:avLst/>
            <a:gdLst/>
            <a:ahLst/>
            <a:cxnLst>
              <a:cxn ang="0">
                <a:pos x="171" y="22"/>
              </a:cxn>
              <a:cxn ang="0">
                <a:pos x="107" y="52"/>
              </a:cxn>
              <a:cxn ang="0">
                <a:pos x="56" y="0"/>
              </a:cxn>
              <a:cxn ang="0">
                <a:pos x="64" y="72"/>
              </a:cxn>
              <a:cxn ang="0">
                <a:pos x="0" y="102"/>
              </a:cxn>
              <a:cxn ang="0">
                <a:pos x="70" y="116"/>
              </a:cxn>
              <a:cxn ang="0">
                <a:pos x="78" y="186"/>
              </a:cxn>
              <a:cxn ang="0">
                <a:pos x="115" y="124"/>
              </a:cxn>
              <a:cxn ang="0">
                <a:pos x="185" y="138"/>
              </a:cxn>
              <a:cxn ang="0">
                <a:pos x="137" y="84"/>
              </a:cxn>
              <a:cxn ang="0">
                <a:pos x="171" y="22"/>
              </a:cxn>
            </a:cxnLst>
            <a:rect l="0" t="0" r="r" b="b"/>
            <a:pathLst>
              <a:path w="185" h="186">
                <a:moveTo>
                  <a:pt x="171" y="22"/>
                </a:moveTo>
                <a:lnTo>
                  <a:pt x="107" y="52"/>
                </a:lnTo>
                <a:lnTo>
                  <a:pt x="56" y="0"/>
                </a:lnTo>
                <a:lnTo>
                  <a:pt x="64" y="72"/>
                </a:lnTo>
                <a:lnTo>
                  <a:pt x="0" y="102"/>
                </a:lnTo>
                <a:lnTo>
                  <a:pt x="70" y="116"/>
                </a:lnTo>
                <a:lnTo>
                  <a:pt x="78" y="186"/>
                </a:lnTo>
                <a:lnTo>
                  <a:pt x="115" y="124"/>
                </a:lnTo>
                <a:lnTo>
                  <a:pt x="185" y="138"/>
                </a:lnTo>
                <a:lnTo>
                  <a:pt x="137" y="84"/>
                </a:lnTo>
                <a:lnTo>
                  <a:pt x="171" y="2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84" name="Freeform 28"/>
          <p:cNvSpPr>
            <a:spLocks/>
          </p:cNvSpPr>
          <p:nvPr/>
        </p:nvSpPr>
        <p:spPr bwMode="auto">
          <a:xfrm rot="5400000">
            <a:off x="7571582" y="5944394"/>
            <a:ext cx="298450" cy="293687"/>
          </a:xfrm>
          <a:custGeom>
            <a:avLst/>
            <a:gdLst/>
            <a:ahLst/>
            <a:cxnLst>
              <a:cxn ang="0">
                <a:pos x="164" y="12"/>
              </a:cxn>
              <a:cxn ang="0">
                <a:pos x="102" y="48"/>
              </a:cxn>
              <a:cxn ang="0">
                <a:pos x="48" y="0"/>
              </a:cxn>
              <a:cxn ang="0">
                <a:pos x="62" y="70"/>
              </a:cxn>
              <a:cxn ang="0">
                <a:pos x="0" y="106"/>
              </a:cxn>
              <a:cxn ang="0">
                <a:pos x="70" y="114"/>
              </a:cxn>
              <a:cxn ang="0">
                <a:pos x="86" y="185"/>
              </a:cxn>
              <a:cxn ang="0">
                <a:pos x="114" y="118"/>
              </a:cxn>
              <a:cxn ang="0">
                <a:pos x="188" y="126"/>
              </a:cxn>
              <a:cxn ang="0">
                <a:pos x="134" y="78"/>
              </a:cxn>
              <a:cxn ang="0">
                <a:pos x="164" y="12"/>
              </a:cxn>
            </a:cxnLst>
            <a:rect l="0" t="0" r="r" b="b"/>
            <a:pathLst>
              <a:path w="188" h="185">
                <a:moveTo>
                  <a:pt x="164" y="12"/>
                </a:moveTo>
                <a:lnTo>
                  <a:pt x="102" y="48"/>
                </a:lnTo>
                <a:lnTo>
                  <a:pt x="48" y="0"/>
                </a:lnTo>
                <a:lnTo>
                  <a:pt x="62" y="70"/>
                </a:lnTo>
                <a:lnTo>
                  <a:pt x="0" y="106"/>
                </a:lnTo>
                <a:lnTo>
                  <a:pt x="70" y="114"/>
                </a:lnTo>
                <a:lnTo>
                  <a:pt x="86" y="185"/>
                </a:lnTo>
                <a:lnTo>
                  <a:pt x="114" y="118"/>
                </a:lnTo>
                <a:lnTo>
                  <a:pt x="188" y="126"/>
                </a:lnTo>
                <a:lnTo>
                  <a:pt x="134" y="78"/>
                </a:lnTo>
                <a:lnTo>
                  <a:pt x="164" y="1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85" name="Freeform 29"/>
          <p:cNvSpPr>
            <a:spLocks/>
          </p:cNvSpPr>
          <p:nvPr/>
        </p:nvSpPr>
        <p:spPr bwMode="auto">
          <a:xfrm>
            <a:off x="1781175" y="6391275"/>
            <a:ext cx="357188" cy="339725"/>
          </a:xfrm>
          <a:custGeom>
            <a:avLst/>
            <a:gdLst/>
            <a:ahLst/>
            <a:cxnLst>
              <a:cxn ang="0">
                <a:pos x="81" y="62"/>
              </a:cxn>
              <a:cxn ang="0">
                <a:pos x="111" y="38"/>
              </a:cxn>
              <a:cxn ang="0">
                <a:pos x="73" y="40"/>
              </a:cxn>
              <a:cxn ang="0">
                <a:pos x="69" y="37"/>
              </a:cxn>
              <a:cxn ang="0">
                <a:pos x="53" y="0"/>
              </a:cxn>
              <a:cxn ang="0">
                <a:pos x="42" y="38"/>
              </a:cxn>
              <a:cxn ang="0">
                <a:pos x="38" y="41"/>
              </a:cxn>
              <a:cxn ang="0">
                <a:pos x="0" y="43"/>
              </a:cxn>
              <a:cxn ang="0">
                <a:pos x="32" y="65"/>
              </a:cxn>
              <a:cxn ang="0">
                <a:pos x="34" y="69"/>
              </a:cxn>
              <a:cxn ang="0">
                <a:pos x="23" y="106"/>
              </a:cxn>
              <a:cxn ang="0">
                <a:pos x="29" y="102"/>
              </a:cxn>
              <a:cxn ang="0">
                <a:pos x="29" y="102"/>
              </a:cxn>
              <a:cxn ang="0">
                <a:pos x="55" y="82"/>
              </a:cxn>
              <a:cxn ang="0">
                <a:pos x="60" y="82"/>
              </a:cxn>
              <a:cxn ang="0">
                <a:pos x="93" y="104"/>
              </a:cxn>
              <a:cxn ang="0">
                <a:pos x="80" y="67"/>
              </a:cxn>
              <a:cxn ang="0">
                <a:pos x="81" y="62"/>
              </a:cxn>
            </a:cxnLst>
            <a:rect l="0" t="0" r="r" b="b"/>
            <a:pathLst>
              <a:path w="111" h="106">
                <a:moveTo>
                  <a:pt x="81" y="62"/>
                </a:moveTo>
                <a:cubicBezTo>
                  <a:pt x="111" y="38"/>
                  <a:pt x="111" y="38"/>
                  <a:pt x="111" y="38"/>
                </a:cubicBezTo>
                <a:cubicBezTo>
                  <a:pt x="73" y="40"/>
                  <a:pt x="73" y="40"/>
                  <a:pt x="73" y="40"/>
                </a:cubicBezTo>
                <a:cubicBezTo>
                  <a:pt x="71" y="40"/>
                  <a:pt x="69" y="39"/>
                  <a:pt x="69" y="37"/>
                </a:cubicBezTo>
                <a:cubicBezTo>
                  <a:pt x="53" y="0"/>
                  <a:pt x="53" y="0"/>
                  <a:pt x="53" y="0"/>
                </a:cubicBezTo>
                <a:cubicBezTo>
                  <a:pt x="42" y="38"/>
                  <a:pt x="42" y="38"/>
                  <a:pt x="42" y="38"/>
                </a:cubicBezTo>
                <a:cubicBezTo>
                  <a:pt x="42" y="40"/>
                  <a:pt x="40" y="41"/>
                  <a:pt x="38" y="41"/>
                </a:cubicBezTo>
                <a:cubicBezTo>
                  <a:pt x="0" y="43"/>
                  <a:pt x="0" y="43"/>
                  <a:pt x="0" y="43"/>
                </a:cubicBezTo>
                <a:cubicBezTo>
                  <a:pt x="32" y="65"/>
                  <a:pt x="32" y="65"/>
                  <a:pt x="32" y="65"/>
                </a:cubicBezTo>
                <a:cubicBezTo>
                  <a:pt x="34" y="66"/>
                  <a:pt x="34" y="67"/>
                  <a:pt x="34" y="69"/>
                </a:cubicBezTo>
                <a:cubicBezTo>
                  <a:pt x="23" y="106"/>
                  <a:pt x="23" y="106"/>
                  <a:pt x="23" y="106"/>
                </a:cubicBezTo>
                <a:cubicBezTo>
                  <a:pt x="29" y="102"/>
                  <a:pt x="29" y="102"/>
                  <a:pt x="29" y="102"/>
                </a:cubicBezTo>
                <a:cubicBezTo>
                  <a:pt x="29" y="102"/>
                  <a:pt x="29" y="102"/>
                  <a:pt x="29" y="102"/>
                </a:cubicBezTo>
                <a:cubicBezTo>
                  <a:pt x="55" y="82"/>
                  <a:pt x="55" y="82"/>
                  <a:pt x="55" y="82"/>
                </a:cubicBezTo>
                <a:cubicBezTo>
                  <a:pt x="57" y="81"/>
                  <a:pt x="59" y="81"/>
                  <a:pt x="60" y="82"/>
                </a:cubicBezTo>
                <a:cubicBezTo>
                  <a:pt x="93" y="104"/>
                  <a:pt x="93" y="104"/>
                  <a:pt x="93" y="104"/>
                </a:cubicBezTo>
                <a:cubicBezTo>
                  <a:pt x="80" y="67"/>
                  <a:pt x="80" y="67"/>
                  <a:pt x="80" y="67"/>
                </a:cubicBezTo>
                <a:cubicBezTo>
                  <a:pt x="79" y="65"/>
                  <a:pt x="80" y="63"/>
                  <a:pt x="81" y="62"/>
                </a:cubicBezTo>
                <a:close/>
              </a:path>
            </a:pathLst>
          </a:custGeom>
          <a:gradFill rotWithShape="1">
            <a:gsLst>
              <a:gs pos="0">
                <a:schemeClr val="bg1">
                  <a:gamma/>
                  <a:shade val="76078"/>
                  <a:invGamma/>
                </a:schemeClr>
              </a:gs>
              <a:gs pos="100000">
                <a:schemeClr val="bg1"/>
              </a:gs>
            </a:gsLst>
            <a:lin ang="18900000" scaled="1"/>
          </a:gradFill>
          <a:ln w="9525" cap="flat" cmpd="sng">
            <a:noFill/>
            <a:prstDash val="solid"/>
            <a:round/>
            <a:headEnd type="none" w="med" len="med"/>
            <a:tailEnd type="none" w="med" len="med"/>
          </a:ln>
          <a:effectLst/>
        </p:spPr>
        <p:txBody>
          <a:bodyPr/>
          <a:lstStyle/>
          <a:p>
            <a:endParaRPr lang="en-US"/>
          </a:p>
        </p:txBody>
      </p:sp>
      <p:sp>
        <p:nvSpPr>
          <p:cNvPr id="19486" name="Freeform 30"/>
          <p:cNvSpPr>
            <a:spLocks/>
          </p:cNvSpPr>
          <p:nvPr/>
        </p:nvSpPr>
        <p:spPr bwMode="auto">
          <a:xfrm>
            <a:off x="5861050" y="-7938"/>
            <a:ext cx="3044825" cy="6870701"/>
          </a:xfrm>
          <a:custGeom>
            <a:avLst/>
            <a:gdLst/>
            <a:ahLst/>
            <a:cxnLst>
              <a:cxn ang="0">
                <a:pos x="823" y="1253"/>
              </a:cxn>
              <a:cxn ang="0">
                <a:pos x="614" y="46"/>
              </a:cxn>
              <a:cxn ang="0">
                <a:pos x="566" y="0"/>
              </a:cxn>
              <a:cxn ang="0">
                <a:pos x="507" y="0"/>
              </a:cxn>
              <a:cxn ang="0">
                <a:pos x="575" y="56"/>
              </a:cxn>
              <a:cxn ang="0">
                <a:pos x="594" y="76"/>
              </a:cxn>
              <a:cxn ang="0">
                <a:pos x="722" y="246"/>
              </a:cxn>
              <a:cxn ang="0">
                <a:pos x="803" y="1247"/>
              </a:cxn>
              <a:cxn ang="0">
                <a:pos x="189" y="2081"/>
              </a:cxn>
              <a:cxn ang="0">
                <a:pos x="0" y="2164"/>
              </a:cxn>
              <a:cxn ang="0">
                <a:pos x="111" y="2164"/>
              </a:cxn>
              <a:cxn ang="0">
                <a:pos x="209" y="2113"/>
              </a:cxn>
              <a:cxn ang="0">
                <a:pos x="823" y="1253"/>
              </a:cxn>
            </a:cxnLst>
            <a:rect l="0" t="0" r="r" b="b"/>
            <a:pathLst>
              <a:path w="957" h="2164">
                <a:moveTo>
                  <a:pt x="823" y="1253"/>
                </a:moveTo>
                <a:cubicBezTo>
                  <a:pt x="957" y="774"/>
                  <a:pt x="863" y="307"/>
                  <a:pt x="614" y="46"/>
                </a:cubicBezTo>
                <a:cubicBezTo>
                  <a:pt x="599" y="30"/>
                  <a:pt x="583" y="15"/>
                  <a:pt x="566" y="0"/>
                </a:cubicBezTo>
                <a:cubicBezTo>
                  <a:pt x="507" y="0"/>
                  <a:pt x="507" y="0"/>
                  <a:pt x="507" y="0"/>
                </a:cubicBezTo>
                <a:cubicBezTo>
                  <a:pt x="530" y="17"/>
                  <a:pt x="553" y="36"/>
                  <a:pt x="575" y="56"/>
                </a:cubicBezTo>
                <a:cubicBezTo>
                  <a:pt x="581" y="63"/>
                  <a:pt x="588" y="69"/>
                  <a:pt x="594" y="76"/>
                </a:cubicBezTo>
                <a:cubicBezTo>
                  <a:pt x="643" y="125"/>
                  <a:pt x="686" y="183"/>
                  <a:pt x="722" y="246"/>
                </a:cubicBezTo>
                <a:cubicBezTo>
                  <a:pt x="871" y="507"/>
                  <a:pt x="911" y="873"/>
                  <a:pt x="803" y="1247"/>
                </a:cubicBezTo>
                <a:cubicBezTo>
                  <a:pt x="695" y="1624"/>
                  <a:pt x="461" y="1925"/>
                  <a:pt x="189" y="2081"/>
                </a:cubicBezTo>
                <a:cubicBezTo>
                  <a:pt x="127" y="2116"/>
                  <a:pt x="64" y="2144"/>
                  <a:pt x="0" y="2164"/>
                </a:cubicBezTo>
                <a:cubicBezTo>
                  <a:pt x="111" y="2164"/>
                  <a:pt x="111" y="2164"/>
                  <a:pt x="111" y="2164"/>
                </a:cubicBezTo>
                <a:cubicBezTo>
                  <a:pt x="144" y="2149"/>
                  <a:pt x="177" y="2132"/>
                  <a:pt x="209" y="2113"/>
                </a:cubicBezTo>
                <a:cubicBezTo>
                  <a:pt x="481" y="1952"/>
                  <a:pt x="715" y="1642"/>
                  <a:pt x="823" y="1253"/>
                </a:cubicBezTo>
                <a:close/>
              </a:path>
            </a:pathLst>
          </a:custGeom>
          <a:solidFill>
            <a:srgbClr val="EA0000"/>
          </a:solidFill>
          <a:ln w="3175" cap="flat" cmpd="sng">
            <a:noFill/>
            <a:prstDash val="solid"/>
            <a:round/>
            <a:headEnd type="none" w="med" len="med"/>
            <a:tailEnd type="none" w="med" len="med"/>
          </a:ln>
          <a:effectLst/>
        </p:spPr>
        <p:txBody>
          <a:bodyPr/>
          <a:lstStyle/>
          <a:p>
            <a:endParaRPr lang="en-US"/>
          </a:p>
        </p:txBody>
      </p:sp>
      <p:sp>
        <p:nvSpPr>
          <p:cNvPr id="19487" name="Rectangle 31"/>
          <p:cNvSpPr>
            <a:spLocks noGrp="1" noChangeArrowheads="1"/>
          </p:cNvSpPr>
          <p:nvPr>
            <p:ph type="subTitle" idx="1"/>
          </p:nvPr>
        </p:nvSpPr>
        <p:spPr>
          <a:xfrm>
            <a:off x="1042988" y="3886200"/>
            <a:ext cx="6400800" cy="1752600"/>
          </a:xfrm>
        </p:spPr>
        <p:txBody>
          <a:bodyPr anchor="ctr"/>
          <a:lstStyle>
            <a:lvl1pPr marL="0" indent="0" algn="ctr">
              <a:buFontTx/>
              <a:buNone/>
              <a:defRPr>
                <a:solidFill>
                  <a:schemeClr val="bg1"/>
                </a:solidFill>
              </a:defRPr>
            </a:lvl1pPr>
          </a:lstStyle>
          <a:p>
            <a:r>
              <a:rPr lang="en-US"/>
              <a:t>Insert Presenters Name</a:t>
            </a:r>
          </a:p>
          <a:p>
            <a:r>
              <a:rPr lang="en-US"/>
              <a:t>Insert Presenters Title</a:t>
            </a:r>
          </a:p>
        </p:txBody>
      </p:sp>
      <p:sp>
        <p:nvSpPr>
          <p:cNvPr id="19488" name="Rectangle 32"/>
          <p:cNvSpPr>
            <a:spLocks noGrp="1" noChangeArrowheads="1"/>
          </p:cNvSpPr>
          <p:nvPr>
            <p:ph type="dt" sz="half" idx="2"/>
          </p:nvPr>
        </p:nvSpPr>
        <p:spPr/>
        <p:txBody>
          <a:bodyPr/>
          <a:lstStyle>
            <a:lvl1pPr>
              <a:defRPr/>
            </a:lvl1pPr>
          </a:lstStyle>
          <a:p>
            <a:endParaRPr lang="en-US"/>
          </a:p>
        </p:txBody>
      </p:sp>
      <p:sp>
        <p:nvSpPr>
          <p:cNvPr id="19489" name="Rectangle 33"/>
          <p:cNvSpPr>
            <a:spLocks noGrp="1" noChangeArrowheads="1"/>
          </p:cNvSpPr>
          <p:nvPr>
            <p:ph type="sldNum" sz="quarter" idx="4"/>
          </p:nvPr>
        </p:nvSpPr>
        <p:spPr>
          <a:ln algn="ctr"/>
        </p:spPr>
        <p:txBody>
          <a:bodyPr/>
          <a:lstStyle>
            <a:lvl1pPr>
              <a:defRPr/>
            </a:lvl1p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3000"/>
                                  </p:iterate>
                                  <p:childTnLst>
                                    <p:set>
                                      <p:cBhvr>
                                        <p:cTn id="6" dur="1" fill="hold">
                                          <p:stCondLst>
                                            <p:cond delay="0"/>
                                          </p:stCondLst>
                                        </p:cTn>
                                        <p:tgtEl>
                                          <p:spTgt spid="19481"/>
                                        </p:tgtEl>
                                        <p:attrNameLst>
                                          <p:attrName>style.visibility</p:attrName>
                                        </p:attrNameLst>
                                      </p:cBhvr>
                                      <p:to>
                                        <p:strVal val="visible"/>
                                      </p:to>
                                    </p:set>
                                    <p:animEffect transition="in" filter="fade">
                                      <p:cBhvr>
                                        <p:cTn id="7" dur="500"/>
                                        <p:tgtEl>
                                          <p:spTgt spid="19481"/>
                                        </p:tgtEl>
                                      </p:cBhvr>
                                    </p:animEffect>
                                  </p:childTnLst>
                                </p:cTn>
                              </p:par>
                            </p:childTnLst>
                          </p:cTn>
                        </p:par>
                        <p:par>
                          <p:cTn id="8" fill="hold">
                            <p:stCondLst>
                              <p:cond delay="830"/>
                            </p:stCondLst>
                            <p:childTnLst>
                              <p:par>
                                <p:cTn id="9" presetID="10" presetClass="entr" presetSubtype="0" fill="hold" grpId="0" nodeType="afterEffect">
                                  <p:stCondLst>
                                    <p:cond delay="0"/>
                                  </p:stCondLst>
                                  <p:childTnLst>
                                    <p:set>
                                      <p:cBhvr>
                                        <p:cTn id="10" dur="1" fill="hold">
                                          <p:stCondLst>
                                            <p:cond delay="0"/>
                                          </p:stCondLst>
                                        </p:cTn>
                                        <p:tgtEl>
                                          <p:spTgt spid="19487">
                                            <p:txEl>
                                              <p:pRg st="0" end="0"/>
                                            </p:txEl>
                                          </p:spTgt>
                                        </p:tgtEl>
                                        <p:attrNameLst>
                                          <p:attrName>style.visibility</p:attrName>
                                        </p:attrNameLst>
                                      </p:cBhvr>
                                      <p:to>
                                        <p:strVal val="visible"/>
                                      </p:to>
                                    </p:set>
                                    <p:animEffect transition="in" filter="fade">
                                      <p:cBhvr>
                                        <p:cTn id="11" dur="500"/>
                                        <p:tgtEl>
                                          <p:spTgt spid="19487">
                                            <p:txEl>
                                              <p:pRg st="0" end="0"/>
                                            </p:txEl>
                                          </p:spTgt>
                                        </p:tgtEl>
                                      </p:cBhvr>
                                    </p:animEffect>
                                  </p:childTnLst>
                                </p:cTn>
                              </p:par>
                            </p:childTnLst>
                          </p:cTn>
                        </p:par>
                        <p:par>
                          <p:cTn id="12" fill="hold">
                            <p:stCondLst>
                              <p:cond delay="1330"/>
                            </p:stCondLst>
                            <p:childTnLst>
                              <p:par>
                                <p:cTn id="13" presetID="10" presetClass="entr" presetSubtype="0" fill="hold" grpId="0" nodeType="afterEffect">
                                  <p:stCondLst>
                                    <p:cond delay="0"/>
                                  </p:stCondLst>
                                  <p:childTnLst>
                                    <p:set>
                                      <p:cBhvr>
                                        <p:cTn id="14" dur="1" fill="hold">
                                          <p:stCondLst>
                                            <p:cond delay="0"/>
                                          </p:stCondLst>
                                        </p:cTn>
                                        <p:tgtEl>
                                          <p:spTgt spid="19487">
                                            <p:txEl>
                                              <p:pRg st="1" end="1"/>
                                            </p:txEl>
                                          </p:spTgt>
                                        </p:tgtEl>
                                        <p:attrNameLst>
                                          <p:attrName>style.visibility</p:attrName>
                                        </p:attrNameLst>
                                      </p:cBhvr>
                                      <p:to>
                                        <p:strVal val="visible"/>
                                      </p:to>
                                    </p:set>
                                    <p:animEffect transition="in" filter="fade">
                                      <p:cBhvr>
                                        <p:cTn id="15" dur="500"/>
                                        <p:tgtEl>
                                          <p:spTgt spid="194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1" grpId="0"/>
      <p:bldP spid="19487" grpId="0" build="p">
        <p:tmplLst>
          <p:tmpl lvl="1">
            <p:tnLst>
              <p:par>
                <p:cTn presetID="10" presetClass="entr" presetSubtype="0" fill="hold" nodeType="afterEffect">
                  <p:stCondLst>
                    <p:cond delay="0"/>
                  </p:stCondLst>
                  <p:childTnLst>
                    <p:set>
                      <p:cBhvr>
                        <p:cTn dur="1" fill="hold">
                          <p:stCondLst>
                            <p:cond delay="0"/>
                          </p:stCondLst>
                        </p:cTn>
                        <p:tgtEl>
                          <p:spTgt spid="19487"/>
                        </p:tgtEl>
                        <p:attrNameLst>
                          <p:attrName>style.visibility</p:attrName>
                        </p:attrNameLst>
                      </p:cBhvr>
                      <p:to>
                        <p:strVal val="visible"/>
                      </p:to>
                    </p:set>
                    <p:animEffect transition="in" filter="fade">
                      <p:cBhvr>
                        <p:cTn dur="500"/>
                        <p:tgtEl>
                          <p:spTgt spid="1948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188913"/>
            <a:ext cx="2084387" cy="5891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7325" y="188913"/>
            <a:ext cx="6100763" cy="5891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7325" y="1006475"/>
            <a:ext cx="4092575"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32300" y="1006475"/>
            <a:ext cx="4092575"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www.m62.net/" TargetMode="External"/><Relationship Id="rId18" Type="http://schemas.openxmlformats.org/officeDocument/2006/relationships/image" Target="../media/image6.png"/><Relationship Id="rId3" Type="http://schemas.openxmlformats.org/officeDocument/2006/relationships/slideLayout" Target="../slideLayouts/slideLayout14.xml"/><Relationship Id="rId21" Type="http://schemas.openxmlformats.org/officeDocument/2006/relationships/image" Target="../media/image8.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hyperlink" Target="http://www.m62.net/powerpoint-slides/" TargetMode="External"/><Relationship Id="rId2" Type="http://schemas.openxmlformats.org/officeDocument/2006/relationships/slideLayout" Target="../slideLayouts/slideLayout13.xml"/><Relationship Id="rId16" Type="http://schemas.openxmlformats.org/officeDocument/2006/relationships/image" Target="../media/image5.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http://www.m62.net/presentation-theory/bullet-points-dont-work/beyond-bullet-points/" TargetMode="External"/><Relationship Id="rId10" Type="http://schemas.openxmlformats.org/officeDocument/2006/relationships/slideLayout" Target="../slideLayouts/slideLayout21.xml"/><Relationship Id="rId19" Type="http://schemas.openxmlformats.org/officeDocument/2006/relationships/hyperlink" Target="http://www.m62.net/powerpoint-training/" TargetMode="Externa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4937125"/>
            <a:ext cx="9144000" cy="1927225"/>
          </a:xfrm>
          <a:prstGeom prst="rect">
            <a:avLst/>
          </a:prstGeom>
          <a:gradFill rotWithShape="1">
            <a:gsLst>
              <a:gs pos="0">
                <a:schemeClr val="bg2">
                  <a:gamma/>
                  <a:shade val="46275"/>
                  <a:invGamma/>
                  <a:alpha val="0"/>
                </a:schemeClr>
              </a:gs>
              <a:gs pos="100000">
                <a:schemeClr val="bg2">
                  <a:alpha val="67999"/>
                </a:schemeClr>
              </a:gs>
            </a:gsLst>
            <a:lin ang="5400000" scaled="1"/>
          </a:gradFill>
          <a:ln w="9525">
            <a:noFill/>
            <a:miter lim="800000"/>
            <a:headEnd/>
            <a:tailEnd/>
          </a:ln>
        </p:spPr>
        <p:txBody>
          <a:bodyPr/>
          <a:lstStyle/>
          <a:p>
            <a:endParaRPr lang="en-US"/>
          </a:p>
        </p:txBody>
      </p:sp>
      <p:sp>
        <p:nvSpPr>
          <p:cNvPr id="13315" name="Rectangle 3"/>
          <p:cNvSpPr>
            <a:spLocks noChangeArrowheads="1"/>
          </p:cNvSpPr>
          <p:nvPr/>
        </p:nvSpPr>
        <p:spPr bwMode="auto">
          <a:xfrm>
            <a:off x="9163050" y="-7938"/>
            <a:ext cx="1588" cy="6870701"/>
          </a:xfrm>
          <a:prstGeom prst="rect">
            <a:avLst/>
          </a:prstGeom>
          <a:solidFill>
            <a:srgbClr val="00BF10"/>
          </a:solidFill>
          <a:ln w="9525">
            <a:noFill/>
            <a:miter lim="800000"/>
            <a:headEnd/>
            <a:tailEnd/>
          </a:ln>
        </p:spPr>
        <p:txBody>
          <a:bodyPr/>
          <a:lstStyle/>
          <a:p>
            <a:endParaRPr lang="en-US"/>
          </a:p>
        </p:txBody>
      </p:sp>
      <p:sp>
        <p:nvSpPr>
          <p:cNvPr id="13316" name="Freeform 4"/>
          <p:cNvSpPr>
            <a:spLocks/>
          </p:cNvSpPr>
          <p:nvPr/>
        </p:nvSpPr>
        <p:spPr bwMode="auto">
          <a:xfrm>
            <a:off x="6213475" y="-7938"/>
            <a:ext cx="2730500" cy="6870701"/>
          </a:xfrm>
          <a:custGeom>
            <a:avLst/>
            <a:gdLst/>
            <a:ahLst/>
            <a:cxnLst>
              <a:cxn ang="0">
                <a:pos x="724" y="1264"/>
              </a:cxn>
              <a:cxn ang="0">
                <a:pos x="515" y="0"/>
              </a:cxn>
              <a:cxn ang="0">
                <a:pos x="455" y="0"/>
              </a:cxn>
              <a:cxn ang="0">
                <a:pos x="503" y="46"/>
              </a:cxn>
              <a:cxn ang="0">
                <a:pos x="712" y="1253"/>
              </a:cxn>
              <a:cxn ang="0">
                <a:pos x="98" y="2113"/>
              </a:cxn>
              <a:cxn ang="0">
                <a:pos x="0" y="2164"/>
              </a:cxn>
              <a:cxn ang="0">
                <a:pos x="110" y="2164"/>
              </a:cxn>
              <a:cxn ang="0">
                <a:pos x="724" y="1264"/>
              </a:cxn>
            </a:cxnLst>
            <a:rect l="0" t="0" r="r" b="b"/>
            <a:pathLst>
              <a:path w="858" h="2164">
                <a:moveTo>
                  <a:pt x="724" y="1264"/>
                </a:moveTo>
                <a:cubicBezTo>
                  <a:pt x="858" y="761"/>
                  <a:pt x="764" y="273"/>
                  <a:pt x="515" y="0"/>
                </a:cubicBezTo>
                <a:cubicBezTo>
                  <a:pt x="455" y="0"/>
                  <a:pt x="455" y="0"/>
                  <a:pt x="455" y="0"/>
                </a:cubicBezTo>
                <a:cubicBezTo>
                  <a:pt x="472" y="15"/>
                  <a:pt x="488" y="30"/>
                  <a:pt x="503" y="46"/>
                </a:cubicBezTo>
                <a:cubicBezTo>
                  <a:pt x="752" y="307"/>
                  <a:pt x="846" y="774"/>
                  <a:pt x="712" y="1253"/>
                </a:cubicBezTo>
                <a:cubicBezTo>
                  <a:pt x="604" y="1642"/>
                  <a:pt x="370" y="1952"/>
                  <a:pt x="98" y="2113"/>
                </a:cubicBezTo>
                <a:cubicBezTo>
                  <a:pt x="66" y="2132"/>
                  <a:pt x="33" y="2149"/>
                  <a:pt x="0" y="2164"/>
                </a:cubicBezTo>
                <a:cubicBezTo>
                  <a:pt x="110" y="2164"/>
                  <a:pt x="110" y="2164"/>
                  <a:pt x="110" y="2164"/>
                </a:cubicBezTo>
                <a:cubicBezTo>
                  <a:pt x="382" y="1995"/>
                  <a:pt x="616" y="1671"/>
                  <a:pt x="724" y="1264"/>
                </a:cubicBezTo>
                <a:close/>
              </a:path>
            </a:pathLst>
          </a:custGeom>
          <a:gradFill rotWithShape="1">
            <a:gsLst>
              <a:gs pos="0">
                <a:srgbClr val="EAEAEA"/>
              </a:gs>
              <a:gs pos="100000">
                <a:srgbClr val="EAEAEA">
                  <a:gamma/>
                  <a:shade val="95294"/>
                  <a:invGamma/>
                </a:srgbClr>
              </a:gs>
            </a:gsLst>
            <a:lin ang="5400000" scaled="1"/>
          </a:gradFill>
          <a:ln w="3175" cap="flat" cmpd="sng">
            <a:noFill/>
            <a:prstDash val="solid"/>
            <a:round/>
            <a:headEnd type="none" w="med" len="med"/>
            <a:tailEnd type="none" w="med" len="med"/>
          </a:ln>
          <a:effectLst/>
        </p:spPr>
        <p:txBody>
          <a:bodyPr/>
          <a:lstStyle/>
          <a:p>
            <a:endParaRPr lang="en-US"/>
          </a:p>
        </p:txBody>
      </p:sp>
      <p:sp>
        <p:nvSpPr>
          <p:cNvPr id="13317" name="Freeform 5"/>
          <p:cNvSpPr>
            <a:spLocks/>
          </p:cNvSpPr>
          <p:nvPr/>
        </p:nvSpPr>
        <p:spPr bwMode="auto">
          <a:xfrm>
            <a:off x="6564313" y="-7938"/>
            <a:ext cx="2598737" cy="6870701"/>
          </a:xfrm>
          <a:custGeom>
            <a:avLst/>
            <a:gdLst/>
            <a:ahLst/>
            <a:cxnLst>
              <a:cxn ang="0">
                <a:pos x="405" y="0"/>
              </a:cxn>
              <a:cxn ang="0">
                <a:pos x="614" y="1264"/>
              </a:cxn>
              <a:cxn ang="0">
                <a:pos x="0" y="2164"/>
              </a:cxn>
              <a:cxn ang="0">
                <a:pos x="817" y="2164"/>
              </a:cxn>
              <a:cxn ang="0">
                <a:pos x="817" y="0"/>
              </a:cxn>
              <a:cxn ang="0">
                <a:pos x="405" y="0"/>
              </a:cxn>
            </a:cxnLst>
            <a:rect l="0" t="0" r="r" b="b"/>
            <a:pathLst>
              <a:path w="817" h="2164">
                <a:moveTo>
                  <a:pt x="405" y="0"/>
                </a:moveTo>
                <a:cubicBezTo>
                  <a:pt x="654" y="273"/>
                  <a:pt x="748" y="761"/>
                  <a:pt x="614" y="1264"/>
                </a:cubicBezTo>
                <a:cubicBezTo>
                  <a:pt x="506" y="1671"/>
                  <a:pt x="272" y="1995"/>
                  <a:pt x="0" y="2164"/>
                </a:cubicBezTo>
                <a:cubicBezTo>
                  <a:pt x="817" y="2164"/>
                  <a:pt x="817" y="2164"/>
                  <a:pt x="817" y="2164"/>
                </a:cubicBezTo>
                <a:cubicBezTo>
                  <a:pt x="817" y="0"/>
                  <a:pt x="817" y="0"/>
                  <a:pt x="817" y="0"/>
                </a:cubicBezTo>
                <a:lnTo>
                  <a:pt x="405" y="0"/>
                </a:lnTo>
                <a:close/>
              </a:path>
            </a:pathLst>
          </a:custGeom>
          <a:gradFill rotWithShape="1">
            <a:gsLst>
              <a:gs pos="0">
                <a:schemeClr val="accent1"/>
              </a:gs>
              <a:gs pos="100000">
                <a:schemeClr val="accent1">
                  <a:gamma/>
                  <a:shade val="65882"/>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3318" name="Freeform 6"/>
          <p:cNvSpPr>
            <a:spLocks/>
          </p:cNvSpPr>
          <p:nvPr/>
        </p:nvSpPr>
        <p:spPr bwMode="auto">
          <a:xfrm rot="5400000">
            <a:off x="6850856" y="6633369"/>
            <a:ext cx="288925" cy="300038"/>
          </a:xfrm>
          <a:custGeom>
            <a:avLst/>
            <a:gdLst/>
            <a:ahLst/>
            <a:cxnLst>
              <a:cxn ang="0">
                <a:pos x="178" y="32"/>
              </a:cxn>
              <a:cxn ang="0">
                <a:pos x="110" y="59"/>
              </a:cxn>
              <a:cxn ang="0">
                <a:pos x="66" y="0"/>
              </a:cxn>
              <a:cxn ang="0">
                <a:pos x="68" y="75"/>
              </a:cxn>
              <a:cxn ang="0">
                <a:pos x="0" y="99"/>
              </a:cxn>
              <a:cxn ang="0">
                <a:pos x="70" y="119"/>
              </a:cxn>
              <a:cxn ang="0">
                <a:pos x="72" y="189"/>
              </a:cxn>
              <a:cxn ang="0">
                <a:pos x="112" y="131"/>
              </a:cxn>
              <a:cxn ang="0">
                <a:pos x="182" y="151"/>
              </a:cxn>
              <a:cxn ang="0">
                <a:pos x="138" y="93"/>
              </a:cxn>
              <a:cxn ang="0">
                <a:pos x="178" y="32"/>
              </a:cxn>
            </a:cxnLst>
            <a:rect l="0" t="0" r="r" b="b"/>
            <a:pathLst>
              <a:path w="182" h="189">
                <a:moveTo>
                  <a:pt x="178" y="32"/>
                </a:moveTo>
                <a:lnTo>
                  <a:pt x="110" y="59"/>
                </a:lnTo>
                <a:lnTo>
                  <a:pt x="66" y="0"/>
                </a:lnTo>
                <a:lnTo>
                  <a:pt x="68" y="75"/>
                </a:lnTo>
                <a:lnTo>
                  <a:pt x="0" y="99"/>
                </a:lnTo>
                <a:lnTo>
                  <a:pt x="70" y="119"/>
                </a:lnTo>
                <a:lnTo>
                  <a:pt x="72" y="189"/>
                </a:lnTo>
                <a:lnTo>
                  <a:pt x="112" y="131"/>
                </a:lnTo>
                <a:lnTo>
                  <a:pt x="182" y="151"/>
                </a:lnTo>
                <a:lnTo>
                  <a:pt x="138" y="93"/>
                </a:lnTo>
                <a:lnTo>
                  <a:pt x="178" y="3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19" name="Freeform 7"/>
          <p:cNvSpPr>
            <a:spLocks/>
          </p:cNvSpPr>
          <p:nvPr/>
        </p:nvSpPr>
        <p:spPr bwMode="auto">
          <a:xfrm rot="5400000">
            <a:off x="7864476" y="5534025"/>
            <a:ext cx="298450" cy="288925"/>
          </a:xfrm>
          <a:custGeom>
            <a:avLst/>
            <a:gdLst/>
            <a:ahLst/>
            <a:cxnLst>
              <a:cxn ang="0">
                <a:pos x="148" y="0"/>
              </a:cxn>
              <a:cxn ang="0">
                <a:pos x="92" y="46"/>
              </a:cxn>
              <a:cxn ang="0">
                <a:pos x="32" y="6"/>
              </a:cxn>
              <a:cxn ang="0">
                <a:pos x="56" y="74"/>
              </a:cxn>
              <a:cxn ang="0">
                <a:pos x="0" y="118"/>
              </a:cxn>
              <a:cxn ang="0">
                <a:pos x="72" y="116"/>
              </a:cxn>
              <a:cxn ang="0">
                <a:pos x="96" y="182"/>
              </a:cxn>
              <a:cxn ang="0">
                <a:pos x="116" y="114"/>
              </a:cxn>
              <a:cxn ang="0">
                <a:pos x="188" y="110"/>
              </a:cxn>
              <a:cxn ang="0">
                <a:pos x="128" y="70"/>
              </a:cxn>
              <a:cxn ang="0">
                <a:pos x="148" y="0"/>
              </a:cxn>
            </a:cxnLst>
            <a:rect l="0" t="0" r="r" b="b"/>
            <a:pathLst>
              <a:path w="188" h="182">
                <a:moveTo>
                  <a:pt x="148" y="0"/>
                </a:moveTo>
                <a:lnTo>
                  <a:pt x="92" y="46"/>
                </a:lnTo>
                <a:lnTo>
                  <a:pt x="32" y="6"/>
                </a:lnTo>
                <a:lnTo>
                  <a:pt x="56" y="74"/>
                </a:lnTo>
                <a:lnTo>
                  <a:pt x="0" y="118"/>
                </a:lnTo>
                <a:lnTo>
                  <a:pt x="72" y="116"/>
                </a:lnTo>
                <a:lnTo>
                  <a:pt x="96" y="182"/>
                </a:lnTo>
                <a:lnTo>
                  <a:pt x="116" y="114"/>
                </a:lnTo>
                <a:lnTo>
                  <a:pt x="188" y="110"/>
                </a:lnTo>
                <a:lnTo>
                  <a:pt x="128" y="70"/>
                </a:lnTo>
                <a:lnTo>
                  <a:pt x="14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0" name="Freeform 8"/>
          <p:cNvSpPr>
            <a:spLocks/>
          </p:cNvSpPr>
          <p:nvPr/>
        </p:nvSpPr>
        <p:spPr bwMode="auto">
          <a:xfrm rot="5400000">
            <a:off x="8143081" y="5088732"/>
            <a:ext cx="295275" cy="300038"/>
          </a:xfrm>
          <a:custGeom>
            <a:avLst/>
            <a:gdLst/>
            <a:ahLst/>
            <a:cxnLst>
              <a:cxn ang="0">
                <a:pos x="130" y="0"/>
              </a:cxn>
              <a:cxn ang="0">
                <a:pos x="82" y="54"/>
              </a:cxn>
              <a:cxn ang="0">
                <a:pos x="16" y="22"/>
              </a:cxn>
              <a:cxn ang="0">
                <a:pos x="50" y="86"/>
              </a:cxn>
              <a:cxn ang="0">
                <a:pos x="0" y="138"/>
              </a:cxn>
              <a:cxn ang="0">
                <a:pos x="72" y="126"/>
              </a:cxn>
              <a:cxn ang="0">
                <a:pos x="106" y="189"/>
              </a:cxn>
              <a:cxn ang="0">
                <a:pos x="114" y="116"/>
              </a:cxn>
              <a:cxn ang="0">
                <a:pos x="186" y="104"/>
              </a:cxn>
              <a:cxn ang="0">
                <a:pos x="120" y="72"/>
              </a:cxn>
              <a:cxn ang="0">
                <a:pos x="130" y="0"/>
              </a:cxn>
            </a:cxnLst>
            <a:rect l="0" t="0" r="r" b="b"/>
            <a:pathLst>
              <a:path w="186" h="189">
                <a:moveTo>
                  <a:pt x="130" y="0"/>
                </a:moveTo>
                <a:lnTo>
                  <a:pt x="82" y="54"/>
                </a:lnTo>
                <a:lnTo>
                  <a:pt x="16" y="22"/>
                </a:lnTo>
                <a:lnTo>
                  <a:pt x="50" y="86"/>
                </a:lnTo>
                <a:lnTo>
                  <a:pt x="0" y="138"/>
                </a:lnTo>
                <a:lnTo>
                  <a:pt x="72" y="126"/>
                </a:lnTo>
                <a:lnTo>
                  <a:pt x="106" y="189"/>
                </a:lnTo>
                <a:lnTo>
                  <a:pt x="114" y="116"/>
                </a:lnTo>
                <a:lnTo>
                  <a:pt x="186" y="104"/>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1" name="Freeform 9"/>
          <p:cNvSpPr>
            <a:spLocks/>
          </p:cNvSpPr>
          <p:nvPr/>
        </p:nvSpPr>
        <p:spPr bwMode="auto">
          <a:xfrm rot="5400000">
            <a:off x="8362950" y="4619625"/>
            <a:ext cx="295275" cy="295275"/>
          </a:xfrm>
          <a:custGeom>
            <a:avLst/>
            <a:gdLst/>
            <a:ahLst/>
            <a:cxnLst>
              <a:cxn ang="0">
                <a:pos x="130" y="0"/>
              </a:cxn>
              <a:cxn ang="0">
                <a:pos x="80" y="52"/>
              </a:cxn>
              <a:cxn ang="0">
                <a:pos x="14" y="22"/>
              </a:cxn>
              <a:cxn ang="0">
                <a:pos x="50" y="86"/>
              </a:cxn>
              <a:cxn ang="0">
                <a:pos x="0" y="136"/>
              </a:cxn>
              <a:cxn ang="0">
                <a:pos x="70" y="124"/>
              </a:cxn>
              <a:cxn ang="0">
                <a:pos x="104" y="186"/>
              </a:cxn>
              <a:cxn ang="0">
                <a:pos x="114" y="116"/>
              </a:cxn>
              <a:cxn ang="0">
                <a:pos x="186" y="102"/>
              </a:cxn>
              <a:cxn ang="0">
                <a:pos x="120" y="72"/>
              </a:cxn>
              <a:cxn ang="0">
                <a:pos x="130" y="0"/>
              </a:cxn>
            </a:cxnLst>
            <a:rect l="0" t="0" r="r" b="b"/>
            <a:pathLst>
              <a:path w="186" h="186">
                <a:moveTo>
                  <a:pt x="130" y="0"/>
                </a:moveTo>
                <a:lnTo>
                  <a:pt x="80" y="52"/>
                </a:lnTo>
                <a:lnTo>
                  <a:pt x="14" y="22"/>
                </a:lnTo>
                <a:lnTo>
                  <a:pt x="50" y="86"/>
                </a:lnTo>
                <a:lnTo>
                  <a:pt x="0" y="136"/>
                </a:lnTo>
                <a:lnTo>
                  <a:pt x="70" y="124"/>
                </a:lnTo>
                <a:lnTo>
                  <a:pt x="104" y="186"/>
                </a:lnTo>
                <a:lnTo>
                  <a:pt x="114" y="116"/>
                </a:lnTo>
                <a:lnTo>
                  <a:pt x="186" y="102"/>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2" name="Freeform 10"/>
          <p:cNvSpPr>
            <a:spLocks/>
          </p:cNvSpPr>
          <p:nvPr/>
        </p:nvSpPr>
        <p:spPr bwMode="auto">
          <a:xfrm rot="5400000">
            <a:off x="8543132" y="4126706"/>
            <a:ext cx="285750" cy="300037"/>
          </a:xfrm>
          <a:custGeom>
            <a:avLst/>
            <a:gdLst/>
            <a:ahLst/>
            <a:cxnLst>
              <a:cxn ang="0">
                <a:pos x="110" y="0"/>
              </a:cxn>
              <a:cxn ang="0">
                <a:pos x="68" y="59"/>
              </a:cxn>
              <a:cxn ang="0">
                <a:pos x="0" y="36"/>
              </a:cxn>
              <a:cxn ang="0">
                <a:pos x="42" y="95"/>
              </a:cxn>
              <a:cxn ang="0">
                <a:pos x="0" y="153"/>
              </a:cxn>
              <a:cxn ang="0">
                <a:pos x="68" y="131"/>
              </a:cxn>
              <a:cxn ang="0">
                <a:pos x="110" y="189"/>
              </a:cxn>
              <a:cxn ang="0">
                <a:pos x="110" y="117"/>
              </a:cxn>
              <a:cxn ang="0">
                <a:pos x="180" y="95"/>
              </a:cxn>
              <a:cxn ang="0">
                <a:pos x="110" y="73"/>
              </a:cxn>
              <a:cxn ang="0">
                <a:pos x="110" y="0"/>
              </a:cxn>
            </a:cxnLst>
            <a:rect l="0" t="0" r="r" b="b"/>
            <a:pathLst>
              <a:path w="180" h="189">
                <a:moveTo>
                  <a:pt x="110" y="0"/>
                </a:moveTo>
                <a:lnTo>
                  <a:pt x="68" y="59"/>
                </a:lnTo>
                <a:lnTo>
                  <a:pt x="0" y="36"/>
                </a:lnTo>
                <a:lnTo>
                  <a:pt x="42" y="95"/>
                </a:lnTo>
                <a:lnTo>
                  <a:pt x="0" y="153"/>
                </a:lnTo>
                <a:lnTo>
                  <a:pt x="68" y="131"/>
                </a:lnTo>
                <a:lnTo>
                  <a:pt x="110" y="189"/>
                </a:lnTo>
                <a:lnTo>
                  <a:pt x="110" y="117"/>
                </a:lnTo>
                <a:lnTo>
                  <a:pt x="180" y="95"/>
                </a:lnTo>
                <a:lnTo>
                  <a:pt x="110" y="73"/>
                </a:lnTo>
                <a:lnTo>
                  <a:pt x="11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3" name="Freeform 11"/>
          <p:cNvSpPr>
            <a:spLocks/>
          </p:cNvSpPr>
          <p:nvPr/>
        </p:nvSpPr>
        <p:spPr bwMode="auto">
          <a:xfrm rot="5400000">
            <a:off x="8678069" y="3612356"/>
            <a:ext cx="298450" cy="300038"/>
          </a:xfrm>
          <a:custGeom>
            <a:avLst/>
            <a:gdLst/>
            <a:ahLst/>
            <a:cxnLst>
              <a:cxn ang="0">
                <a:pos x="106" y="0"/>
              </a:cxn>
              <a:cxn ang="0">
                <a:pos x="72" y="64"/>
              </a:cxn>
              <a:cxn ang="0">
                <a:pos x="0" y="52"/>
              </a:cxn>
              <a:cxn ang="0">
                <a:pos x="52" y="104"/>
              </a:cxn>
              <a:cxn ang="0">
                <a:pos x="18" y="169"/>
              </a:cxn>
              <a:cxn ang="0">
                <a:pos x="82" y="136"/>
              </a:cxn>
              <a:cxn ang="0">
                <a:pos x="132" y="189"/>
              </a:cxn>
              <a:cxn ang="0">
                <a:pos x="122" y="116"/>
              </a:cxn>
              <a:cxn ang="0">
                <a:pos x="188" y="84"/>
              </a:cxn>
              <a:cxn ang="0">
                <a:pos x="116" y="72"/>
              </a:cxn>
              <a:cxn ang="0">
                <a:pos x="106" y="0"/>
              </a:cxn>
            </a:cxnLst>
            <a:rect l="0" t="0" r="r" b="b"/>
            <a:pathLst>
              <a:path w="188" h="189">
                <a:moveTo>
                  <a:pt x="106" y="0"/>
                </a:moveTo>
                <a:lnTo>
                  <a:pt x="72" y="64"/>
                </a:lnTo>
                <a:lnTo>
                  <a:pt x="0" y="52"/>
                </a:lnTo>
                <a:lnTo>
                  <a:pt x="52" y="104"/>
                </a:lnTo>
                <a:lnTo>
                  <a:pt x="18" y="169"/>
                </a:lnTo>
                <a:lnTo>
                  <a:pt x="82" y="136"/>
                </a:lnTo>
                <a:lnTo>
                  <a:pt x="132" y="189"/>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4" name="Freeform 12"/>
          <p:cNvSpPr>
            <a:spLocks/>
          </p:cNvSpPr>
          <p:nvPr/>
        </p:nvSpPr>
        <p:spPr bwMode="auto">
          <a:xfrm rot="5400000">
            <a:off x="8769351" y="3095625"/>
            <a:ext cx="298450" cy="295275"/>
          </a:xfrm>
          <a:custGeom>
            <a:avLst/>
            <a:gdLst/>
            <a:ahLst/>
            <a:cxnLst>
              <a:cxn ang="0">
                <a:pos x="106" y="0"/>
              </a:cxn>
              <a:cxn ang="0">
                <a:pos x="72" y="64"/>
              </a:cxn>
              <a:cxn ang="0">
                <a:pos x="0" y="50"/>
              </a:cxn>
              <a:cxn ang="0">
                <a:pos x="52" y="104"/>
              </a:cxn>
              <a:cxn ang="0">
                <a:pos x="18" y="166"/>
              </a:cxn>
              <a:cxn ang="0">
                <a:pos x="82" y="136"/>
              </a:cxn>
              <a:cxn ang="0">
                <a:pos x="132" y="186"/>
              </a:cxn>
              <a:cxn ang="0">
                <a:pos x="122" y="116"/>
              </a:cxn>
              <a:cxn ang="0">
                <a:pos x="188" y="84"/>
              </a:cxn>
              <a:cxn ang="0">
                <a:pos x="116" y="72"/>
              </a:cxn>
              <a:cxn ang="0">
                <a:pos x="106" y="0"/>
              </a:cxn>
            </a:cxnLst>
            <a:rect l="0" t="0" r="r" b="b"/>
            <a:pathLst>
              <a:path w="188" h="186">
                <a:moveTo>
                  <a:pt x="106" y="0"/>
                </a:moveTo>
                <a:lnTo>
                  <a:pt x="72" y="64"/>
                </a:lnTo>
                <a:lnTo>
                  <a:pt x="0" y="50"/>
                </a:lnTo>
                <a:lnTo>
                  <a:pt x="52" y="104"/>
                </a:lnTo>
                <a:lnTo>
                  <a:pt x="18" y="166"/>
                </a:lnTo>
                <a:lnTo>
                  <a:pt x="82" y="136"/>
                </a:lnTo>
                <a:lnTo>
                  <a:pt x="132" y="186"/>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5" name="Freeform 13"/>
          <p:cNvSpPr>
            <a:spLocks/>
          </p:cNvSpPr>
          <p:nvPr/>
        </p:nvSpPr>
        <p:spPr bwMode="auto">
          <a:xfrm rot="5400000">
            <a:off x="8815387" y="2568576"/>
            <a:ext cx="301625" cy="285750"/>
          </a:xfrm>
          <a:custGeom>
            <a:avLst/>
            <a:gdLst/>
            <a:ahLst/>
            <a:cxnLst>
              <a:cxn ang="0">
                <a:pos x="98" y="0"/>
              </a:cxn>
              <a:cxn ang="0">
                <a:pos x="74" y="68"/>
              </a:cxn>
              <a:cxn ang="0">
                <a:pos x="0" y="66"/>
              </a:cxn>
              <a:cxn ang="0">
                <a:pos x="58" y="110"/>
              </a:cxn>
              <a:cxn ang="0">
                <a:pos x="34" y="178"/>
              </a:cxn>
              <a:cxn ang="0">
                <a:pos x="92" y="138"/>
              </a:cxn>
              <a:cxn ang="0">
                <a:pos x="150" y="180"/>
              </a:cxn>
              <a:cxn ang="0">
                <a:pos x="130" y="112"/>
              </a:cxn>
              <a:cxn ang="0">
                <a:pos x="190" y="72"/>
              </a:cxn>
              <a:cxn ang="0">
                <a:pos x="118" y="70"/>
              </a:cxn>
              <a:cxn ang="0">
                <a:pos x="98" y="0"/>
              </a:cxn>
            </a:cxnLst>
            <a:rect l="0" t="0" r="r" b="b"/>
            <a:pathLst>
              <a:path w="190" h="180">
                <a:moveTo>
                  <a:pt x="98" y="0"/>
                </a:moveTo>
                <a:lnTo>
                  <a:pt x="74" y="68"/>
                </a:lnTo>
                <a:lnTo>
                  <a:pt x="0" y="66"/>
                </a:lnTo>
                <a:lnTo>
                  <a:pt x="58" y="110"/>
                </a:lnTo>
                <a:lnTo>
                  <a:pt x="34" y="178"/>
                </a:lnTo>
                <a:lnTo>
                  <a:pt x="92" y="138"/>
                </a:lnTo>
                <a:lnTo>
                  <a:pt x="150" y="180"/>
                </a:lnTo>
                <a:lnTo>
                  <a:pt x="130" y="112"/>
                </a:lnTo>
                <a:lnTo>
                  <a:pt x="190" y="72"/>
                </a:lnTo>
                <a:lnTo>
                  <a:pt x="118" y="70"/>
                </a:lnTo>
                <a:lnTo>
                  <a:pt x="9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6" name="Freeform 14"/>
          <p:cNvSpPr>
            <a:spLocks/>
          </p:cNvSpPr>
          <p:nvPr/>
        </p:nvSpPr>
        <p:spPr bwMode="auto">
          <a:xfrm rot="5400000">
            <a:off x="8797131" y="2032794"/>
            <a:ext cx="300038" cy="292100"/>
          </a:xfrm>
          <a:custGeom>
            <a:avLst/>
            <a:gdLst/>
            <a:ahLst/>
            <a:cxnLst>
              <a:cxn ang="0">
                <a:pos x="89" y="0"/>
              </a:cxn>
              <a:cxn ang="0">
                <a:pos x="75" y="70"/>
              </a:cxn>
              <a:cxn ang="0">
                <a:pos x="0" y="78"/>
              </a:cxn>
              <a:cxn ang="0">
                <a:pos x="65" y="114"/>
              </a:cxn>
              <a:cxn ang="0">
                <a:pos x="51" y="184"/>
              </a:cxn>
              <a:cxn ang="0">
                <a:pos x="103" y="136"/>
              </a:cxn>
              <a:cxn ang="0">
                <a:pos x="165" y="172"/>
              </a:cxn>
              <a:cxn ang="0">
                <a:pos x="137" y="106"/>
              </a:cxn>
              <a:cxn ang="0">
                <a:pos x="189" y="58"/>
              </a:cxn>
              <a:cxn ang="0">
                <a:pos x="117" y="66"/>
              </a:cxn>
              <a:cxn ang="0">
                <a:pos x="89" y="0"/>
              </a:cxn>
            </a:cxnLst>
            <a:rect l="0" t="0" r="r" b="b"/>
            <a:pathLst>
              <a:path w="189" h="184">
                <a:moveTo>
                  <a:pt x="89" y="0"/>
                </a:moveTo>
                <a:lnTo>
                  <a:pt x="75" y="70"/>
                </a:lnTo>
                <a:lnTo>
                  <a:pt x="0" y="78"/>
                </a:lnTo>
                <a:lnTo>
                  <a:pt x="65" y="114"/>
                </a:lnTo>
                <a:lnTo>
                  <a:pt x="51" y="184"/>
                </a:lnTo>
                <a:lnTo>
                  <a:pt x="103" y="136"/>
                </a:lnTo>
                <a:lnTo>
                  <a:pt x="165" y="172"/>
                </a:lnTo>
                <a:lnTo>
                  <a:pt x="137" y="106"/>
                </a:lnTo>
                <a:lnTo>
                  <a:pt x="189" y="58"/>
                </a:lnTo>
                <a:lnTo>
                  <a:pt x="117" y="66"/>
                </a:lnTo>
                <a:lnTo>
                  <a:pt x="89"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7" name="Freeform 15"/>
          <p:cNvSpPr>
            <a:spLocks/>
          </p:cNvSpPr>
          <p:nvPr/>
        </p:nvSpPr>
        <p:spPr bwMode="auto">
          <a:xfrm rot="5400000">
            <a:off x="8732044" y="1499394"/>
            <a:ext cx="292100" cy="303212"/>
          </a:xfrm>
          <a:custGeom>
            <a:avLst/>
            <a:gdLst/>
            <a:ahLst/>
            <a:cxnLst>
              <a:cxn ang="0">
                <a:pos x="74" y="0"/>
              </a:cxn>
              <a:cxn ang="0">
                <a:pos x="70" y="72"/>
              </a:cxn>
              <a:cxn ang="0">
                <a:pos x="0" y="92"/>
              </a:cxn>
              <a:cxn ang="0">
                <a:pos x="70" y="118"/>
              </a:cxn>
              <a:cxn ang="0">
                <a:pos x="66" y="191"/>
              </a:cxn>
              <a:cxn ang="0">
                <a:pos x="110" y="134"/>
              </a:cxn>
              <a:cxn ang="0">
                <a:pos x="178" y="158"/>
              </a:cxn>
              <a:cxn ang="0">
                <a:pos x="138" y="98"/>
              </a:cxn>
              <a:cxn ang="0">
                <a:pos x="184" y="42"/>
              </a:cxn>
              <a:cxn ang="0">
                <a:pos x="114" y="62"/>
              </a:cxn>
              <a:cxn ang="0">
                <a:pos x="74" y="0"/>
              </a:cxn>
            </a:cxnLst>
            <a:rect l="0" t="0" r="r" b="b"/>
            <a:pathLst>
              <a:path w="184" h="191">
                <a:moveTo>
                  <a:pt x="74" y="0"/>
                </a:moveTo>
                <a:lnTo>
                  <a:pt x="70" y="72"/>
                </a:lnTo>
                <a:lnTo>
                  <a:pt x="0" y="92"/>
                </a:lnTo>
                <a:lnTo>
                  <a:pt x="70" y="118"/>
                </a:lnTo>
                <a:lnTo>
                  <a:pt x="66" y="191"/>
                </a:lnTo>
                <a:lnTo>
                  <a:pt x="110" y="134"/>
                </a:lnTo>
                <a:lnTo>
                  <a:pt x="178" y="158"/>
                </a:lnTo>
                <a:lnTo>
                  <a:pt x="138" y="98"/>
                </a:lnTo>
                <a:lnTo>
                  <a:pt x="184" y="42"/>
                </a:lnTo>
                <a:lnTo>
                  <a:pt x="114" y="62"/>
                </a:lnTo>
                <a:lnTo>
                  <a:pt x="74"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8" name="Freeform 16"/>
          <p:cNvSpPr>
            <a:spLocks/>
          </p:cNvSpPr>
          <p:nvPr/>
        </p:nvSpPr>
        <p:spPr bwMode="auto">
          <a:xfrm rot="5400000">
            <a:off x="8600281" y="991394"/>
            <a:ext cx="288925" cy="300038"/>
          </a:xfrm>
          <a:custGeom>
            <a:avLst/>
            <a:gdLst/>
            <a:ahLst/>
            <a:cxnLst>
              <a:cxn ang="0">
                <a:pos x="72" y="0"/>
              </a:cxn>
              <a:cxn ang="0">
                <a:pos x="70" y="72"/>
              </a:cxn>
              <a:cxn ang="0">
                <a:pos x="0" y="90"/>
              </a:cxn>
              <a:cxn ang="0">
                <a:pos x="68" y="117"/>
              </a:cxn>
              <a:cxn ang="0">
                <a:pos x="64" y="189"/>
              </a:cxn>
              <a:cxn ang="0">
                <a:pos x="108" y="133"/>
              </a:cxn>
              <a:cxn ang="0">
                <a:pos x="176" y="159"/>
              </a:cxn>
              <a:cxn ang="0">
                <a:pos x="136" y="99"/>
              </a:cxn>
              <a:cxn ang="0">
                <a:pos x="182" y="40"/>
              </a:cxn>
              <a:cxn ang="0">
                <a:pos x="112" y="60"/>
              </a:cxn>
              <a:cxn ang="0">
                <a:pos x="72" y="0"/>
              </a:cxn>
            </a:cxnLst>
            <a:rect l="0" t="0" r="r" b="b"/>
            <a:pathLst>
              <a:path w="182" h="189">
                <a:moveTo>
                  <a:pt x="72" y="0"/>
                </a:moveTo>
                <a:lnTo>
                  <a:pt x="70" y="72"/>
                </a:lnTo>
                <a:lnTo>
                  <a:pt x="0" y="90"/>
                </a:lnTo>
                <a:lnTo>
                  <a:pt x="68" y="117"/>
                </a:lnTo>
                <a:lnTo>
                  <a:pt x="64" y="189"/>
                </a:lnTo>
                <a:lnTo>
                  <a:pt x="108" y="133"/>
                </a:lnTo>
                <a:lnTo>
                  <a:pt x="176" y="159"/>
                </a:lnTo>
                <a:lnTo>
                  <a:pt x="136" y="99"/>
                </a:lnTo>
                <a:lnTo>
                  <a:pt x="182" y="40"/>
                </a:lnTo>
                <a:lnTo>
                  <a:pt x="112" y="60"/>
                </a:lnTo>
                <a:lnTo>
                  <a:pt x="72"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9" name="Freeform 17"/>
          <p:cNvSpPr>
            <a:spLocks/>
          </p:cNvSpPr>
          <p:nvPr/>
        </p:nvSpPr>
        <p:spPr bwMode="auto">
          <a:xfrm rot="5400000">
            <a:off x="8411369" y="511969"/>
            <a:ext cx="293687" cy="295275"/>
          </a:xfrm>
          <a:custGeom>
            <a:avLst/>
            <a:gdLst/>
            <a:ahLst/>
            <a:cxnLst>
              <a:cxn ang="0">
                <a:pos x="57" y="0"/>
              </a:cxn>
              <a:cxn ang="0">
                <a:pos x="67" y="70"/>
              </a:cxn>
              <a:cxn ang="0">
                <a:pos x="0" y="102"/>
              </a:cxn>
              <a:cxn ang="0">
                <a:pos x="73" y="116"/>
              </a:cxn>
              <a:cxn ang="0">
                <a:pos x="81" y="186"/>
              </a:cxn>
              <a:cxn ang="0">
                <a:pos x="115" y="124"/>
              </a:cxn>
              <a:cxn ang="0">
                <a:pos x="185" y="136"/>
              </a:cxn>
              <a:cxn ang="0">
                <a:pos x="137" y="84"/>
              </a:cxn>
              <a:cxn ang="0">
                <a:pos x="171" y="20"/>
              </a:cxn>
              <a:cxn ang="0">
                <a:pos x="107" y="52"/>
              </a:cxn>
              <a:cxn ang="0">
                <a:pos x="57" y="0"/>
              </a:cxn>
            </a:cxnLst>
            <a:rect l="0" t="0" r="r" b="b"/>
            <a:pathLst>
              <a:path w="185" h="186">
                <a:moveTo>
                  <a:pt x="57" y="0"/>
                </a:moveTo>
                <a:lnTo>
                  <a:pt x="67" y="70"/>
                </a:lnTo>
                <a:lnTo>
                  <a:pt x="0" y="102"/>
                </a:lnTo>
                <a:lnTo>
                  <a:pt x="73" y="116"/>
                </a:lnTo>
                <a:lnTo>
                  <a:pt x="81" y="186"/>
                </a:lnTo>
                <a:lnTo>
                  <a:pt x="115" y="124"/>
                </a:lnTo>
                <a:lnTo>
                  <a:pt x="185" y="136"/>
                </a:lnTo>
                <a:lnTo>
                  <a:pt x="137" y="84"/>
                </a:lnTo>
                <a:lnTo>
                  <a:pt x="171" y="20"/>
                </a:lnTo>
                <a:lnTo>
                  <a:pt x="107" y="52"/>
                </a:lnTo>
                <a:lnTo>
                  <a:pt x="57"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30" name="Freeform 18"/>
          <p:cNvSpPr>
            <a:spLocks/>
          </p:cNvSpPr>
          <p:nvPr/>
        </p:nvSpPr>
        <p:spPr bwMode="auto">
          <a:xfrm rot="5400000">
            <a:off x="8157369" y="80169"/>
            <a:ext cx="298450" cy="287338"/>
          </a:xfrm>
          <a:custGeom>
            <a:avLst/>
            <a:gdLst/>
            <a:ahLst/>
            <a:cxnLst>
              <a:cxn ang="0">
                <a:pos x="34" y="2"/>
              </a:cxn>
              <a:cxn ang="0">
                <a:pos x="58" y="70"/>
              </a:cxn>
              <a:cxn ang="0">
                <a:pos x="0" y="114"/>
              </a:cxn>
              <a:cxn ang="0">
                <a:pos x="72" y="112"/>
              </a:cxn>
              <a:cxn ang="0">
                <a:pos x="96" y="181"/>
              </a:cxn>
              <a:cxn ang="0">
                <a:pos x="118" y="112"/>
              </a:cxn>
              <a:cxn ang="0">
                <a:pos x="188" y="110"/>
              </a:cxn>
              <a:cxn ang="0">
                <a:pos x="130" y="70"/>
              </a:cxn>
              <a:cxn ang="0">
                <a:pos x="152" y="0"/>
              </a:cxn>
              <a:cxn ang="0">
                <a:pos x="94" y="44"/>
              </a:cxn>
              <a:cxn ang="0">
                <a:pos x="34" y="2"/>
              </a:cxn>
            </a:cxnLst>
            <a:rect l="0" t="0" r="r" b="b"/>
            <a:pathLst>
              <a:path w="188" h="181">
                <a:moveTo>
                  <a:pt x="34" y="2"/>
                </a:moveTo>
                <a:lnTo>
                  <a:pt x="58" y="70"/>
                </a:lnTo>
                <a:lnTo>
                  <a:pt x="0" y="114"/>
                </a:lnTo>
                <a:lnTo>
                  <a:pt x="72" y="112"/>
                </a:lnTo>
                <a:lnTo>
                  <a:pt x="96" y="181"/>
                </a:lnTo>
                <a:lnTo>
                  <a:pt x="118" y="112"/>
                </a:lnTo>
                <a:lnTo>
                  <a:pt x="188" y="110"/>
                </a:lnTo>
                <a:lnTo>
                  <a:pt x="130" y="70"/>
                </a:lnTo>
                <a:lnTo>
                  <a:pt x="152" y="0"/>
                </a:lnTo>
                <a:lnTo>
                  <a:pt x="94" y="44"/>
                </a:lnTo>
                <a:lnTo>
                  <a:pt x="34" y="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31" name="Rectangle 19"/>
          <p:cNvSpPr>
            <a:spLocks noChangeArrowheads="1"/>
          </p:cNvSpPr>
          <p:nvPr/>
        </p:nvSpPr>
        <p:spPr bwMode="auto">
          <a:xfrm>
            <a:off x="8956675" y="0"/>
            <a:ext cx="187325" cy="6858000"/>
          </a:xfrm>
          <a:prstGeom prst="rect">
            <a:avLst/>
          </a:prstGeom>
          <a:gradFill rotWithShape="1">
            <a:gsLst>
              <a:gs pos="0">
                <a:schemeClr val="bg1">
                  <a:gamma/>
                  <a:shade val="46275"/>
                  <a:invGamma/>
                  <a:alpha val="0"/>
                </a:schemeClr>
              </a:gs>
              <a:gs pos="100000">
                <a:schemeClr val="bg1">
                  <a:alpha val="14000"/>
                </a:schemeClr>
              </a:gs>
            </a:gsLst>
            <a:lin ang="0" scaled="1"/>
          </a:gradFill>
          <a:ln w="9525">
            <a:noFill/>
            <a:miter lim="800000"/>
            <a:headEnd/>
            <a:tailEnd/>
          </a:ln>
          <a:effectLst/>
        </p:spPr>
        <p:txBody>
          <a:bodyPr wrap="none" anchor="ctr"/>
          <a:lstStyle/>
          <a:p>
            <a:endParaRPr lang="en-US"/>
          </a:p>
        </p:txBody>
      </p:sp>
      <p:sp>
        <p:nvSpPr>
          <p:cNvPr id="13332" name="Freeform 20"/>
          <p:cNvSpPr>
            <a:spLocks/>
          </p:cNvSpPr>
          <p:nvPr/>
        </p:nvSpPr>
        <p:spPr bwMode="auto">
          <a:xfrm>
            <a:off x="1100138" y="5754688"/>
            <a:ext cx="504825" cy="485775"/>
          </a:xfrm>
          <a:custGeom>
            <a:avLst/>
            <a:gdLst/>
            <a:ahLst/>
            <a:cxnLst>
              <a:cxn ang="0">
                <a:pos x="114" y="89"/>
              </a:cxn>
              <a:cxn ang="0">
                <a:pos x="157" y="54"/>
              </a:cxn>
              <a:cxn ang="0">
                <a:pos x="102" y="57"/>
              </a:cxn>
              <a:cxn ang="0">
                <a:pos x="97" y="53"/>
              </a:cxn>
              <a:cxn ang="0">
                <a:pos x="82" y="16"/>
              </a:cxn>
              <a:cxn ang="0">
                <a:pos x="76" y="0"/>
              </a:cxn>
              <a:cxn ang="0">
                <a:pos x="60" y="55"/>
              </a:cxn>
              <a:cxn ang="0">
                <a:pos x="55" y="58"/>
              </a:cxn>
              <a:cxn ang="0">
                <a:pos x="0" y="61"/>
              </a:cxn>
              <a:cxn ang="0">
                <a:pos x="46" y="92"/>
              </a:cxn>
              <a:cxn ang="0">
                <a:pos x="48" y="98"/>
              </a:cxn>
              <a:cxn ang="0">
                <a:pos x="34" y="148"/>
              </a:cxn>
              <a:cxn ang="0">
                <a:pos x="33" y="151"/>
              </a:cxn>
              <a:cxn ang="0">
                <a:pos x="35" y="149"/>
              </a:cxn>
              <a:cxn ang="0">
                <a:pos x="79" y="117"/>
              </a:cxn>
              <a:cxn ang="0">
                <a:pos x="85" y="117"/>
              </a:cxn>
              <a:cxn ang="0">
                <a:pos x="131" y="148"/>
              </a:cxn>
              <a:cxn ang="0">
                <a:pos x="113" y="94"/>
              </a:cxn>
              <a:cxn ang="0">
                <a:pos x="114" y="89"/>
              </a:cxn>
            </a:cxnLst>
            <a:rect l="0" t="0" r="r" b="b"/>
            <a:pathLst>
              <a:path w="157" h="151">
                <a:moveTo>
                  <a:pt x="114" y="89"/>
                </a:moveTo>
                <a:cubicBezTo>
                  <a:pt x="157" y="54"/>
                  <a:pt x="157" y="54"/>
                  <a:pt x="157" y="54"/>
                </a:cubicBezTo>
                <a:cubicBezTo>
                  <a:pt x="102" y="57"/>
                  <a:pt x="102" y="57"/>
                  <a:pt x="102" y="57"/>
                </a:cubicBezTo>
                <a:cubicBezTo>
                  <a:pt x="100" y="57"/>
                  <a:pt x="98" y="55"/>
                  <a:pt x="97" y="53"/>
                </a:cubicBezTo>
                <a:cubicBezTo>
                  <a:pt x="82" y="16"/>
                  <a:pt x="82" y="16"/>
                  <a:pt x="82" y="16"/>
                </a:cubicBezTo>
                <a:cubicBezTo>
                  <a:pt x="76" y="0"/>
                  <a:pt x="76" y="0"/>
                  <a:pt x="76" y="0"/>
                </a:cubicBezTo>
                <a:cubicBezTo>
                  <a:pt x="60" y="55"/>
                  <a:pt x="60" y="55"/>
                  <a:pt x="60" y="55"/>
                </a:cubicBezTo>
                <a:cubicBezTo>
                  <a:pt x="59" y="57"/>
                  <a:pt x="57" y="58"/>
                  <a:pt x="55" y="58"/>
                </a:cubicBezTo>
                <a:cubicBezTo>
                  <a:pt x="0" y="61"/>
                  <a:pt x="0" y="61"/>
                  <a:pt x="0" y="61"/>
                </a:cubicBezTo>
                <a:cubicBezTo>
                  <a:pt x="46" y="92"/>
                  <a:pt x="46" y="92"/>
                  <a:pt x="46" y="92"/>
                </a:cubicBezTo>
                <a:cubicBezTo>
                  <a:pt x="48" y="93"/>
                  <a:pt x="49" y="96"/>
                  <a:pt x="48" y="98"/>
                </a:cubicBezTo>
                <a:cubicBezTo>
                  <a:pt x="34" y="148"/>
                  <a:pt x="34" y="148"/>
                  <a:pt x="34" y="148"/>
                </a:cubicBezTo>
                <a:cubicBezTo>
                  <a:pt x="33" y="151"/>
                  <a:pt x="33" y="151"/>
                  <a:pt x="33" y="151"/>
                </a:cubicBezTo>
                <a:cubicBezTo>
                  <a:pt x="35" y="149"/>
                  <a:pt x="35" y="149"/>
                  <a:pt x="35" y="149"/>
                </a:cubicBezTo>
                <a:cubicBezTo>
                  <a:pt x="79" y="117"/>
                  <a:pt x="79" y="117"/>
                  <a:pt x="79" y="117"/>
                </a:cubicBezTo>
                <a:cubicBezTo>
                  <a:pt x="80" y="116"/>
                  <a:pt x="83" y="115"/>
                  <a:pt x="85" y="117"/>
                </a:cubicBezTo>
                <a:cubicBezTo>
                  <a:pt x="131" y="148"/>
                  <a:pt x="131" y="148"/>
                  <a:pt x="131" y="148"/>
                </a:cubicBezTo>
                <a:cubicBezTo>
                  <a:pt x="113" y="94"/>
                  <a:pt x="113" y="94"/>
                  <a:pt x="113" y="94"/>
                </a:cubicBezTo>
                <a:cubicBezTo>
                  <a:pt x="112" y="92"/>
                  <a:pt x="113" y="90"/>
                  <a:pt x="114" y="89"/>
                </a:cubicBezTo>
                <a:close/>
              </a:path>
            </a:pathLst>
          </a:custGeom>
          <a:solidFill>
            <a:srgbClr val="AEAEAE">
              <a:alpha val="72000"/>
            </a:srgbClr>
          </a:solidFill>
          <a:ln w="38100" cap="flat" cmpd="sng">
            <a:noFill/>
            <a:prstDash val="solid"/>
            <a:round/>
            <a:headEnd type="none" w="med" len="med"/>
            <a:tailEnd type="none" w="med" len="med"/>
          </a:ln>
          <a:effectLst/>
        </p:spPr>
        <p:txBody>
          <a:bodyPr wrap="none" anchor="ctr"/>
          <a:lstStyle/>
          <a:p>
            <a:endParaRPr lang="en-US"/>
          </a:p>
        </p:txBody>
      </p:sp>
      <p:sp>
        <p:nvSpPr>
          <p:cNvPr id="13333" name="Freeform 21"/>
          <p:cNvSpPr>
            <a:spLocks/>
          </p:cNvSpPr>
          <p:nvPr/>
        </p:nvSpPr>
        <p:spPr bwMode="auto">
          <a:xfrm>
            <a:off x="127000" y="5180013"/>
            <a:ext cx="796925" cy="763587"/>
          </a:xfrm>
          <a:custGeom>
            <a:avLst/>
            <a:gdLst/>
            <a:ahLst/>
            <a:cxnLst>
              <a:cxn ang="0">
                <a:pos x="179" y="141"/>
              </a:cxn>
              <a:cxn ang="0">
                <a:pos x="248" y="86"/>
              </a:cxn>
              <a:cxn ang="0">
                <a:pos x="160" y="90"/>
              </a:cxn>
              <a:cxn ang="0">
                <a:pos x="154" y="86"/>
              </a:cxn>
              <a:cxn ang="0">
                <a:pos x="120" y="0"/>
              </a:cxn>
              <a:cxn ang="0">
                <a:pos x="99" y="70"/>
              </a:cxn>
              <a:cxn ang="0">
                <a:pos x="94" y="88"/>
              </a:cxn>
              <a:cxn ang="0">
                <a:pos x="88" y="93"/>
              </a:cxn>
              <a:cxn ang="0">
                <a:pos x="0" y="97"/>
              </a:cxn>
              <a:cxn ang="0">
                <a:pos x="74" y="146"/>
              </a:cxn>
              <a:cxn ang="0">
                <a:pos x="77" y="153"/>
              </a:cxn>
              <a:cxn ang="0">
                <a:pos x="53" y="237"/>
              </a:cxn>
              <a:cxn ang="0">
                <a:pos x="52" y="238"/>
              </a:cxn>
              <a:cxn ang="0">
                <a:pos x="126" y="184"/>
              </a:cxn>
              <a:cxn ang="0">
                <a:pos x="133" y="184"/>
              </a:cxn>
              <a:cxn ang="0">
                <a:pos x="207" y="234"/>
              </a:cxn>
              <a:cxn ang="0">
                <a:pos x="177" y="148"/>
              </a:cxn>
              <a:cxn ang="0">
                <a:pos x="179" y="141"/>
              </a:cxn>
            </a:cxnLst>
            <a:rect l="0" t="0" r="r" b="b"/>
            <a:pathLst>
              <a:path w="248" h="238">
                <a:moveTo>
                  <a:pt x="179" y="141"/>
                </a:moveTo>
                <a:cubicBezTo>
                  <a:pt x="248" y="86"/>
                  <a:pt x="248" y="86"/>
                  <a:pt x="248" y="86"/>
                </a:cubicBezTo>
                <a:cubicBezTo>
                  <a:pt x="160" y="90"/>
                  <a:pt x="160" y="90"/>
                  <a:pt x="160" y="90"/>
                </a:cubicBezTo>
                <a:cubicBezTo>
                  <a:pt x="158" y="90"/>
                  <a:pt x="155" y="88"/>
                  <a:pt x="154" y="86"/>
                </a:cubicBezTo>
                <a:cubicBezTo>
                  <a:pt x="120" y="0"/>
                  <a:pt x="120" y="0"/>
                  <a:pt x="120" y="0"/>
                </a:cubicBezTo>
                <a:cubicBezTo>
                  <a:pt x="99" y="70"/>
                  <a:pt x="99" y="70"/>
                  <a:pt x="99" y="70"/>
                </a:cubicBezTo>
                <a:cubicBezTo>
                  <a:pt x="94" y="88"/>
                  <a:pt x="94" y="88"/>
                  <a:pt x="94" y="88"/>
                </a:cubicBezTo>
                <a:cubicBezTo>
                  <a:pt x="93" y="91"/>
                  <a:pt x="91" y="93"/>
                  <a:pt x="88" y="93"/>
                </a:cubicBezTo>
                <a:cubicBezTo>
                  <a:pt x="0" y="97"/>
                  <a:pt x="0" y="97"/>
                  <a:pt x="0" y="97"/>
                </a:cubicBezTo>
                <a:cubicBezTo>
                  <a:pt x="74" y="146"/>
                  <a:pt x="74" y="146"/>
                  <a:pt x="74" y="146"/>
                </a:cubicBezTo>
                <a:cubicBezTo>
                  <a:pt x="77" y="148"/>
                  <a:pt x="78" y="151"/>
                  <a:pt x="77" y="153"/>
                </a:cubicBezTo>
                <a:cubicBezTo>
                  <a:pt x="53" y="237"/>
                  <a:pt x="53" y="237"/>
                  <a:pt x="53" y="237"/>
                </a:cubicBezTo>
                <a:cubicBezTo>
                  <a:pt x="52" y="238"/>
                  <a:pt x="52" y="238"/>
                  <a:pt x="52" y="238"/>
                </a:cubicBezTo>
                <a:cubicBezTo>
                  <a:pt x="126" y="184"/>
                  <a:pt x="126" y="184"/>
                  <a:pt x="126" y="184"/>
                </a:cubicBezTo>
                <a:cubicBezTo>
                  <a:pt x="128" y="182"/>
                  <a:pt x="130" y="182"/>
                  <a:pt x="133" y="184"/>
                </a:cubicBezTo>
                <a:cubicBezTo>
                  <a:pt x="207" y="234"/>
                  <a:pt x="207" y="234"/>
                  <a:pt x="207" y="234"/>
                </a:cubicBezTo>
                <a:cubicBezTo>
                  <a:pt x="177" y="148"/>
                  <a:pt x="177" y="148"/>
                  <a:pt x="177" y="148"/>
                </a:cubicBezTo>
                <a:cubicBezTo>
                  <a:pt x="177" y="145"/>
                  <a:pt x="177" y="143"/>
                  <a:pt x="179" y="141"/>
                </a:cubicBezTo>
                <a:close/>
              </a:path>
            </a:pathLst>
          </a:custGeom>
          <a:solidFill>
            <a:srgbClr val="BABABA">
              <a:alpha val="72000"/>
            </a:srgbClr>
          </a:solidFill>
          <a:ln w="38100" cap="flat" cmpd="sng">
            <a:noFill/>
            <a:prstDash val="solid"/>
            <a:round/>
            <a:headEnd type="none" w="med" len="med"/>
            <a:tailEnd type="none" w="med" len="med"/>
          </a:ln>
          <a:effectLst/>
        </p:spPr>
        <p:txBody>
          <a:bodyPr wrap="none" anchor="ctr"/>
          <a:lstStyle/>
          <a:p>
            <a:endParaRPr lang="en-US"/>
          </a:p>
        </p:txBody>
      </p:sp>
      <p:sp>
        <p:nvSpPr>
          <p:cNvPr id="13334" name="Freeform 22"/>
          <p:cNvSpPr>
            <a:spLocks noEditPoints="1"/>
          </p:cNvSpPr>
          <p:nvPr/>
        </p:nvSpPr>
        <p:spPr bwMode="auto">
          <a:xfrm>
            <a:off x="-20638" y="5340350"/>
            <a:ext cx="2335213" cy="1544638"/>
          </a:xfrm>
          <a:custGeom>
            <a:avLst/>
            <a:gdLst/>
            <a:ahLst/>
            <a:cxnLst>
              <a:cxn ang="0">
                <a:pos x="117" y="190"/>
              </a:cxn>
              <a:cxn ang="0">
                <a:pos x="135" y="193"/>
              </a:cxn>
              <a:cxn ang="0">
                <a:pos x="170" y="199"/>
              </a:cxn>
              <a:cxn ang="0">
                <a:pos x="189" y="203"/>
              </a:cxn>
              <a:cxn ang="0">
                <a:pos x="360" y="265"/>
              </a:cxn>
              <a:cxn ang="0">
                <a:pos x="374" y="272"/>
              </a:cxn>
              <a:cxn ang="0">
                <a:pos x="328" y="184"/>
              </a:cxn>
              <a:cxn ang="0">
                <a:pos x="413" y="133"/>
              </a:cxn>
              <a:cxn ang="0">
                <a:pos x="366" y="105"/>
              </a:cxn>
              <a:cxn ang="0">
                <a:pos x="348" y="95"/>
              </a:cxn>
              <a:cxn ang="0">
                <a:pos x="316" y="79"/>
              </a:cxn>
              <a:cxn ang="0">
                <a:pos x="293" y="69"/>
              </a:cxn>
              <a:cxn ang="0">
                <a:pos x="236" y="98"/>
              </a:cxn>
              <a:cxn ang="0">
                <a:pos x="262" y="204"/>
              </a:cxn>
              <a:cxn ang="0">
                <a:pos x="48" y="183"/>
              </a:cxn>
              <a:cxn ang="0">
                <a:pos x="86" y="186"/>
              </a:cxn>
              <a:cxn ang="0">
                <a:pos x="24" y="46"/>
              </a:cxn>
              <a:cxn ang="0">
                <a:pos x="130" y="31"/>
              </a:cxn>
              <a:cxn ang="0">
                <a:pos x="102" y="11"/>
              </a:cxn>
              <a:cxn ang="0">
                <a:pos x="71" y="6"/>
              </a:cxn>
              <a:cxn ang="0">
                <a:pos x="31" y="2"/>
              </a:cxn>
              <a:cxn ang="0">
                <a:pos x="3" y="182"/>
              </a:cxn>
              <a:cxn ang="0">
                <a:pos x="472" y="175"/>
              </a:cxn>
              <a:cxn ang="0">
                <a:pos x="454" y="175"/>
              </a:cxn>
              <a:cxn ang="0">
                <a:pos x="652" y="358"/>
              </a:cxn>
              <a:cxn ang="0">
                <a:pos x="636" y="338"/>
              </a:cxn>
              <a:cxn ang="0">
                <a:pos x="627" y="327"/>
              </a:cxn>
              <a:cxn ang="0">
                <a:pos x="636" y="359"/>
              </a:cxn>
              <a:cxn ang="0">
                <a:pos x="726" y="477"/>
              </a:cxn>
              <a:cxn ang="0">
                <a:pos x="726" y="475"/>
              </a:cxn>
              <a:cxn ang="0">
                <a:pos x="678" y="395"/>
              </a:cxn>
              <a:cxn ang="0">
                <a:pos x="667" y="379"/>
              </a:cxn>
              <a:cxn ang="0">
                <a:pos x="664" y="444"/>
              </a:cxn>
              <a:cxn ang="0">
                <a:pos x="595" y="435"/>
              </a:cxn>
              <a:cxn ang="0">
                <a:pos x="604" y="444"/>
              </a:cxn>
              <a:cxn ang="0">
                <a:pos x="608" y="448"/>
              </a:cxn>
              <a:cxn ang="0">
                <a:pos x="727" y="477"/>
              </a:cxn>
              <a:cxn ang="0">
                <a:pos x="596" y="360"/>
              </a:cxn>
              <a:cxn ang="0">
                <a:pos x="614" y="310"/>
              </a:cxn>
              <a:cxn ang="0">
                <a:pos x="602" y="297"/>
              </a:cxn>
              <a:cxn ang="0">
                <a:pos x="563" y="255"/>
              </a:cxn>
              <a:cxn ang="0">
                <a:pos x="502" y="199"/>
              </a:cxn>
              <a:cxn ang="0">
                <a:pos x="493" y="293"/>
              </a:cxn>
              <a:cxn ang="0">
                <a:pos x="394" y="283"/>
              </a:cxn>
              <a:cxn ang="0">
                <a:pos x="409" y="291"/>
              </a:cxn>
              <a:cxn ang="0">
                <a:pos x="453" y="319"/>
              </a:cxn>
              <a:cxn ang="0">
                <a:pos x="491" y="345"/>
              </a:cxn>
              <a:cxn ang="0">
                <a:pos x="504" y="354"/>
              </a:cxn>
              <a:cxn ang="0">
                <a:pos x="545" y="388"/>
              </a:cxn>
              <a:cxn ang="0">
                <a:pos x="565" y="405"/>
              </a:cxn>
              <a:cxn ang="0">
                <a:pos x="580" y="419"/>
              </a:cxn>
              <a:cxn ang="0">
                <a:pos x="546" y="370"/>
              </a:cxn>
              <a:cxn ang="0">
                <a:pos x="0" y="328"/>
              </a:cxn>
              <a:cxn ang="0">
                <a:pos x="0" y="221"/>
              </a:cxn>
            </a:cxnLst>
            <a:rect l="0" t="0" r="r" b="b"/>
            <a:pathLst>
              <a:path w="727" h="481">
                <a:moveTo>
                  <a:pt x="262" y="204"/>
                </a:moveTo>
                <a:cubicBezTo>
                  <a:pt x="175" y="146"/>
                  <a:pt x="175" y="146"/>
                  <a:pt x="175" y="146"/>
                </a:cubicBezTo>
                <a:cubicBezTo>
                  <a:pt x="117" y="190"/>
                  <a:pt x="117" y="190"/>
                  <a:pt x="117" y="190"/>
                </a:cubicBezTo>
                <a:cubicBezTo>
                  <a:pt x="117" y="190"/>
                  <a:pt x="117" y="190"/>
                  <a:pt x="117" y="190"/>
                </a:cubicBezTo>
                <a:cubicBezTo>
                  <a:pt x="123" y="191"/>
                  <a:pt x="129" y="191"/>
                  <a:pt x="135" y="192"/>
                </a:cubicBezTo>
                <a:cubicBezTo>
                  <a:pt x="135" y="193"/>
                  <a:pt x="135" y="193"/>
                  <a:pt x="135" y="193"/>
                </a:cubicBezTo>
                <a:cubicBezTo>
                  <a:pt x="141" y="194"/>
                  <a:pt x="147" y="195"/>
                  <a:pt x="153" y="196"/>
                </a:cubicBezTo>
                <a:cubicBezTo>
                  <a:pt x="153" y="196"/>
                  <a:pt x="153" y="196"/>
                  <a:pt x="154" y="196"/>
                </a:cubicBezTo>
                <a:cubicBezTo>
                  <a:pt x="159" y="197"/>
                  <a:pt x="165" y="198"/>
                  <a:pt x="170" y="199"/>
                </a:cubicBezTo>
                <a:cubicBezTo>
                  <a:pt x="171" y="199"/>
                  <a:pt x="171" y="199"/>
                  <a:pt x="171" y="199"/>
                </a:cubicBezTo>
                <a:cubicBezTo>
                  <a:pt x="177" y="201"/>
                  <a:pt x="183" y="202"/>
                  <a:pt x="188" y="203"/>
                </a:cubicBezTo>
                <a:cubicBezTo>
                  <a:pt x="188" y="203"/>
                  <a:pt x="188" y="203"/>
                  <a:pt x="189" y="203"/>
                </a:cubicBezTo>
                <a:cubicBezTo>
                  <a:pt x="246" y="217"/>
                  <a:pt x="299" y="236"/>
                  <a:pt x="346" y="259"/>
                </a:cubicBezTo>
                <a:cubicBezTo>
                  <a:pt x="346" y="259"/>
                  <a:pt x="346" y="259"/>
                  <a:pt x="346" y="259"/>
                </a:cubicBezTo>
                <a:cubicBezTo>
                  <a:pt x="351" y="261"/>
                  <a:pt x="355" y="263"/>
                  <a:pt x="360" y="265"/>
                </a:cubicBezTo>
                <a:cubicBezTo>
                  <a:pt x="360" y="265"/>
                  <a:pt x="360" y="265"/>
                  <a:pt x="360" y="265"/>
                </a:cubicBezTo>
                <a:cubicBezTo>
                  <a:pt x="365" y="268"/>
                  <a:pt x="369" y="270"/>
                  <a:pt x="374" y="272"/>
                </a:cubicBezTo>
                <a:cubicBezTo>
                  <a:pt x="374" y="272"/>
                  <a:pt x="374" y="272"/>
                  <a:pt x="374" y="272"/>
                </a:cubicBezTo>
                <a:cubicBezTo>
                  <a:pt x="387" y="227"/>
                  <a:pt x="387" y="227"/>
                  <a:pt x="387" y="227"/>
                </a:cubicBezTo>
                <a:cubicBezTo>
                  <a:pt x="331" y="190"/>
                  <a:pt x="331" y="190"/>
                  <a:pt x="331" y="190"/>
                </a:cubicBezTo>
                <a:cubicBezTo>
                  <a:pt x="329" y="189"/>
                  <a:pt x="328" y="186"/>
                  <a:pt x="328" y="184"/>
                </a:cubicBezTo>
                <a:cubicBezTo>
                  <a:pt x="329" y="182"/>
                  <a:pt x="331" y="181"/>
                  <a:pt x="333" y="181"/>
                </a:cubicBezTo>
                <a:cubicBezTo>
                  <a:pt x="400" y="178"/>
                  <a:pt x="400" y="178"/>
                  <a:pt x="400" y="178"/>
                </a:cubicBezTo>
                <a:cubicBezTo>
                  <a:pt x="413" y="133"/>
                  <a:pt x="413" y="133"/>
                  <a:pt x="413" y="133"/>
                </a:cubicBezTo>
                <a:cubicBezTo>
                  <a:pt x="403" y="126"/>
                  <a:pt x="393" y="120"/>
                  <a:pt x="382" y="114"/>
                </a:cubicBezTo>
                <a:cubicBezTo>
                  <a:pt x="382" y="114"/>
                  <a:pt x="382" y="114"/>
                  <a:pt x="382" y="114"/>
                </a:cubicBezTo>
                <a:cubicBezTo>
                  <a:pt x="377" y="111"/>
                  <a:pt x="371" y="108"/>
                  <a:pt x="366" y="105"/>
                </a:cubicBezTo>
                <a:cubicBezTo>
                  <a:pt x="366" y="105"/>
                  <a:pt x="365" y="104"/>
                  <a:pt x="365" y="104"/>
                </a:cubicBezTo>
                <a:cubicBezTo>
                  <a:pt x="360" y="101"/>
                  <a:pt x="355" y="99"/>
                  <a:pt x="350" y="96"/>
                </a:cubicBezTo>
                <a:cubicBezTo>
                  <a:pt x="349" y="96"/>
                  <a:pt x="348" y="95"/>
                  <a:pt x="348" y="95"/>
                </a:cubicBezTo>
                <a:cubicBezTo>
                  <a:pt x="343" y="92"/>
                  <a:pt x="338" y="90"/>
                  <a:pt x="333" y="87"/>
                </a:cubicBezTo>
                <a:cubicBezTo>
                  <a:pt x="332" y="87"/>
                  <a:pt x="331" y="86"/>
                  <a:pt x="330" y="86"/>
                </a:cubicBezTo>
                <a:cubicBezTo>
                  <a:pt x="325" y="83"/>
                  <a:pt x="320" y="81"/>
                  <a:pt x="316" y="79"/>
                </a:cubicBezTo>
                <a:cubicBezTo>
                  <a:pt x="314" y="78"/>
                  <a:pt x="313" y="78"/>
                  <a:pt x="311" y="77"/>
                </a:cubicBezTo>
                <a:cubicBezTo>
                  <a:pt x="307" y="75"/>
                  <a:pt x="302" y="73"/>
                  <a:pt x="298" y="71"/>
                </a:cubicBezTo>
                <a:cubicBezTo>
                  <a:pt x="296" y="70"/>
                  <a:pt x="295" y="69"/>
                  <a:pt x="293" y="69"/>
                </a:cubicBezTo>
                <a:cubicBezTo>
                  <a:pt x="289" y="67"/>
                  <a:pt x="284" y="65"/>
                  <a:pt x="280" y="63"/>
                </a:cubicBezTo>
                <a:cubicBezTo>
                  <a:pt x="280" y="63"/>
                  <a:pt x="280" y="63"/>
                  <a:pt x="280" y="63"/>
                </a:cubicBezTo>
                <a:cubicBezTo>
                  <a:pt x="236" y="98"/>
                  <a:pt x="236" y="98"/>
                  <a:pt x="236" y="98"/>
                </a:cubicBezTo>
                <a:cubicBezTo>
                  <a:pt x="271" y="197"/>
                  <a:pt x="271" y="197"/>
                  <a:pt x="271" y="197"/>
                </a:cubicBezTo>
                <a:cubicBezTo>
                  <a:pt x="271" y="199"/>
                  <a:pt x="271" y="202"/>
                  <a:pt x="269" y="203"/>
                </a:cubicBezTo>
                <a:cubicBezTo>
                  <a:pt x="266" y="205"/>
                  <a:pt x="264" y="205"/>
                  <a:pt x="262" y="204"/>
                </a:cubicBezTo>
                <a:close/>
                <a:moveTo>
                  <a:pt x="28" y="182"/>
                </a:moveTo>
                <a:cubicBezTo>
                  <a:pt x="33" y="182"/>
                  <a:pt x="39" y="182"/>
                  <a:pt x="44" y="183"/>
                </a:cubicBezTo>
                <a:cubicBezTo>
                  <a:pt x="45" y="183"/>
                  <a:pt x="46" y="183"/>
                  <a:pt x="48" y="183"/>
                </a:cubicBezTo>
                <a:cubicBezTo>
                  <a:pt x="54" y="183"/>
                  <a:pt x="59" y="184"/>
                  <a:pt x="65" y="184"/>
                </a:cubicBezTo>
                <a:cubicBezTo>
                  <a:pt x="66" y="184"/>
                  <a:pt x="66" y="184"/>
                  <a:pt x="67" y="184"/>
                </a:cubicBezTo>
                <a:cubicBezTo>
                  <a:pt x="73" y="185"/>
                  <a:pt x="80" y="185"/>
                  <a:pt x="86" y="186"/>
                </a:cubicBezTo>
                <a:cubicBezTo>
                  <a:pt x="86" y="186"/>
                  <a:pt x="86" y="186"/>
                  <a:pt x="86" y="186"/>
                </a:cubicBezTo>
                <a:cubicBezTo>
                  <a:pt x="110" y="104"/>
                  <a:pt x="110" y="104"/>
                  <a:pt x="110" y="104"/>
                </a:cubicBezTo>
                <a:cubicBezTo>
                  <a:pt x="24" y="46"/>
                  <a:pt x="24" y="46"/>
                  <a:pt x="24" y="46"/>
                </a:cubicBezTo>
                <a:cubicBezTo>
                  <a:pt x="22" y="45"/>
                  <a:pt x="21" y="42"/>
                  <a:pt x="22" y="40"/>
                </a:cubicBezTo>
                <a:cubicBezTo>
                  <a:pt x="22" y="37"/>
                  <a:pt x="25" y="35"/>
                  <a:pt x="27" y="35"/>
                </a:cubicBezTo>
                <a:cubicBezTo>
                  <a:pt x="130" y="31"/>
                  <a:pt x="130" y="31"/>
                  <a:pt x="130" y="31"/>
                </a:cubicBezTo>
                <a:cubicBezTo>
                  <a:pt x="133" y="18"/>
                  <a:pt x="133" y="18"/>
                  <a:pt x="133" y="18"/>
                </a:cubicBezTo>
                <a:cubicBezTo>
                  <a:pt x="124" y="15"/>
                  <a:pt x="114" y="14"/>
                  <a:pt x="104" y="12"/>
                </a:cubicBezTo>
                <a:cubicBezTo>
                  <a:pt x="103" y="12"/>
                  <a:pt x="103" y="12"/>
                  <a:pt x="102" y="11"/>
                </a:cubicBezTo>
                <a:cubicBezTo>
                  <a:pt x="97" y="11"/>
                  <a:pt x="93" y="10"/>
                  <a:pt x="89" y="9"/>
                </a:cubicBezTo>
                <a:cubicBezTo>
                  <a:pt x="87" y="9"/>
                  <a:pt x="84" y="8"/>
                  <a:pt x="81" y="8"/>
                </a:cubicBezTo>
                <a:cubicBezTo>
                  <a:pt x="78" y="8"/>
                  <a:pt x="74" y="7"/>
                  <a:pt x="71" y="6"/>
                </a:cubicBezTo>
                <a:cubicBezTo>
                  <a:pt x="65" y="6"/>
                  <a:pt x="59" y="5"/>
                  <a:pt x="53" y="4"/>
                </a:cubicBezTo>
                <a:cubicBezTo>
                  <a:pt x="50" y="4"/>
                  <a:pt x="48" y="4"/>
                  <a:pt x="45" y="3"/>
                </a:cubicBezTo>
                <a:cubicBezTo>
                  <a:pt x="41" y="3"/>
                  <a:pt x="36" y="2"/>
                  <a:pt x="31" y="2"/>
                </a:cubicBezTo>
                <a:cubicBezTo>
                  <a:pt x="28" y="2"/>
                  <a:pt x="26" y="2"/>
                  <a:pt x="24" y="1"/>
                </a:cubicBezTo>
                <a:cubicBezTo>
                  <a:pt x="17" y="1"/>
                  <a:pt x="10" y="0"/>
                  <a:pt x="3" y="0"/>
                </a:cubicBezTo>
                <a:cubicBezTo>
                  <a:pt x="3" y="90"/>
                  <a:pt x="3" y="182"/>
                  <a:pt x="3" y="182"/>
                </a:cubicBezTo>
                <a:cubicBezTo>
                  <a:pt x="10" y="182"/>
                  <a:pt x="17" y="182"/>
                  <a:pt x="23" y="182"/>
                </a:cubicBezTo>
                <a:cubicBezTo>
                  <a:pt x="25" y="182"/>
                  <a:pt x="26" y="182"/>
                  <a:pt x="28" y="182"/>
                </a:cubicBezTo>
                <a:close/>
                <a:moveTo>
                  <a:pt x="472" y="175"/>
                </a:moveTo>
                <a:cubicBezTo>
                  <a:pt x="471" y="174"/>
                  <a:pt x="471" y="174"/>
                  <a:pt x="470" y="173"/>
                </a:cubicBezTo>
                <a:cubicBezTo>
                  <a:pt x="462" y="167"/>
                  <a:pt x="455" y="162"/>
                  <a:pt x="446" y="156"/>
                </a:cubicBezTo>
                <a:cubicBezTo>
                  <a:pt x="454" y="175"/>
                  <a:pt x="454" y="175"/>
                  <a:pt x="454" y="175"/>
                </a:cubicBezTo>
                <a:lnTo>
                  <a:pt x="472" y="175"/>
                </a:lnTo>
                <a:close/>
                <a:moveTo>
                  <a:pt x="652" y="358"/>
                </a:moveTo>
                <a:cubicBezTo>
                  <a:pt x="652" y="358"/>
                  <a:pt x="652" y="358"/>
                  <a:pt x="652" y="358"/>
                </a:cubicBezTo>
                <a:cubicBezTo>
                  <a:pt x="649" y="355"/>
                  <a:pt x="647" y="351"/>
                  <a:pt x="644" y="348"/>
                </a:cubicBezTo>
                <a:cubicBezTo>
                  <a:pt x="644" y="348"/>
                  <a:pt x="644" y="348"/>
                  <a:pt x="644" y="348"/>
                </a:cubicBezTo>
                <a:cubicBezTo>
                  <a:pt x="642" y="344"/>
                  <a:pt x="639" y="341"/>
                  <a:pt x="636" y="338"/>
                </a:cubicBezTo>
                <a:cubicBezTo>
                  <a:pt x="636" y="337"/>
                  <a:pt x="636" y="337"/>
                  <a:pt x="636" y="337"/>
                </a:cubicBezTo>
                <a:cubicBezTo>
                  <a:pt x="633" y="334"/>
                  <a:pt x="631" y="330"/>
                  <a:pt x="628" y="327"/>
                </a:cubicBezTo>
                <a:cubicBezTo>
                  <a:pt x="628" y="327"/>
                  <a:pt x="628" y="327"/>
                  <a:pt x="627" y="327"/>
                </a:cubicBezTo>
                <a:cubicBezTo>
                  <a:pt x="625" y="323"/>
                  <a:pt x="622" y="319"/>
                  <a:pt x="619" y="316"/>
                </a:cubicBezTo>
                <a:cubicBezTo>
                  <a:pt x="619" y="316"/>
                  <a:pt x="619" y="316"/>
                  <a:pt x="619" y="316"/>
                </a:cubicBezTo>
                <a:cubicBezTo>
                  <a:pt x="636" y="359"/>
                  <a:pt x="636" y="359"/>
                  <a:pt x="636" y="359"/>
                </a:cubicBezTo>
                <a:lnTo>
                  <a:pt x="652" y="358"/>
                </a:lnTo>
                <a:close/>
                <a:moveTo>
                  <a:pt x="727" y="477"/>
                </a:moveTo>
                <a:cubicBezTo>
                  <a:pt x="727" y="477"/>
                  <a:pt x="727" y="477"/>
                  <a:pt x="726" y="477"/>
                </a:cubicBezTo>
                <a:cubicBezTo>
                  <a:pt x="726" y="477"/>
                  <a:pt x="726" y="476"/>
                  <a:pt x="726" y="476"/>
                </a:cubicBezTo>
                <a:cubicBezTo>
                  <a:pt x="726" y="476"/>
                  <a:pt x="726" y="476"/>
                  <a:pt x="726" y="476"/>
                </a:cubicBezTo>
                <a:cubicBezTo>
                  <a:pt x="726" y="475"/>
                  <a:pt x="726" y="475"/>
                  <a:pt x="726" y="475"/>
                </a:cubicBezTo>
                <a:cubicBezTo>
                  <a:pt x="725" y="474"/>
                  <a:pt x="725" y="474"/>
                  <a:pt x="725" y="473"/>
                </a:cubicBezTo>
                <a:cubicBezTo>
                  <a:pt x="725" y="473"/>
                  <a:pt x="725" y="473"/>
                  <a:pt x="725" y="473"/>
                </a:cubicBezTo>
                <a:cubicBezTo>
                  <a:pt x="719" y="462"/>
                  <a:pt x="704" y="434"/>
                  <a:pt x="678" y="395"/>
                </a:cubicBezTo>
                <a:cubicBezTo>
                  <a:pt x="678" y="395"/>
                  <a:pt x="678" y="395"/>
                  <a:pt x="678" y="395"/>
                </a:cubicBezTo>
                <a:cubicBezTo>
                  <a:pt x="675" y="390"/>
                  <a:pt x="671" y="385"/>
                  <a:pt x="667" y="379"/>
                </a:cubicBezTo>
                <a:cubicBezTo>
                  <a:pt x="667" y="379"/>
                  <a:pt x="667" y="379"/>
                  <a:pt x="667" y="379"/>
                </a:cubicBezTo>
                <a:cubicBezTo>
                  <a:pt x="649" y="394"/>
                  <a:pt x="649" y="394"/>
                  <a:pt x="649" y="394"/>
                </a:cubicBezTo>
                <a:cubicBezTo>
                  <a:pt x="665" y="440"/>
                  <a:pt x="665" y="440"/>
                  <a:pt x="665" y="440"/>
                </a:cubicBezTo>
                <a:cubicBezTo>
                  <a:pt x="666" y="442"/>
                  <a:pt x="665" y="443"/>
                  <a:pt x="664" y="444"/>
                </a:cubicBezTo>
                <a:cubicBezTo>
                  <a:pt x="663" y="446"/>
                  <a:pt x="661" y="446"/>
                  <a:pt x="659" y="445"/>
                </a:cubicBezTo>
                <a:cubicBezTo>
                  <a:pt x="619" y="418"/>
                  <a:pt x="619" y="418"/>
                  <a:pt x="619" y="418"/>
                </a:cubicBezTo>
                <a:cubicBezTo>
                  <a:pt x="595" y="435"/>
                  <a:pt x="595" y="435"/>
                  <a:pt x="595" y="435"/>
                </a:cubicBezTo>
                <a:cubicBezTo>
                  <a:pt x="597" y="437"/>
                  <a:pt x="599" y="438"/>
                  <a:pt x="600" y="440"/>
                </a:cubicBezTo>
                <a:cubicBezTo>
                  <a:pt x="600" y="440"/>
                  <a:pt x="600" y="440"/>
                  <a:pt x="600" y="440"/>
                </a:cubicBezTo>
                <a:cubicBezTo>
                  <a:pt x="601" y="441"/>
                  <a:pt x="603" y="443"/>
                  <a:pt x="604" y="444"/>
                </a:cubicBezTo>
                <a:cubicBezTo>
                  <a:pt x="604" y="444"/>
                  <a:pt x="604" y="444"/>
                  <a:pt x="604" y="444"/>
                </a:cubicBezTo>
                <a:cubicBezTo>
                  <a:pt x="606" y="446"/>
                  <a:pt x="607" y="447"/>
                  <a:pt x="608" y="448"/>
                </a:cubicBezTo>
                <a:cubicBezTo>
                  <a:pt x="608" y="448"/>
                  <a:pt x="608" y="448"/>
                  <a:pt x="608" y="448"/>
                </a:cubicBezTo>
                <a:cubicBezTo>
                  <a:pt x="625" y="466"/>
                  <a:pt x="633" y="477"/>
                  <a:pt x="633" y="477"/>
                </a:cubicBezTo>
                <a:cubicBezTo>
                  <a:pt x="727" y="477"/>
                  <a:pt x="727" y="477"/>
                  <a:pt x="727" y="477"/>
                </a:cubicBezTo>
                <a:cubicBezTo>
                  <a:pt x="727" y="477"/>
                  <a:pt x="727" y="477"/>
                  <a:pt x="727" y="477"/>
                </a:cubicBezTo>
                <a:close/>
                <a:moveTo>
                  <a:pt x="544" y="365"/>
                </a:moveTo>
                <a:cubicBezTo>
                  <a:pt x="545" y="364"/>
                  <a:pt x="546" y="362"/>
                  <a:pt x="548" y="362"/>
                </a:cubicBezTo>
                <a:cubicBezTo>
                  <a:pt x="596" y="360"/>
                  <a:pt x="596" y="360"/>
                  <a:pt x="596" y="360"/>
                </a:cubicBezTo>
                <a:cubicBezTo>
                  <a:pt x="610" y="313"/>
                  <a:pt x="610" y="313"/>
                  <a:pt x="610" y="313"/>
                </a:cubicBezTo>
                <a:cubicBezTo>
                  <a:pt x="610" y="312"/>
                  <a:pt x="612" y="310"/>
                  <a:pt x="613" y="310"/>
                </a:cubicBezTo>
                <a:cubicBezTo>
                  <a:pt x="614" y="310"/>
                  <a:pt x="614" y="310"/>
                  <a:pt x="614" y="310"/>
                </a:cubicBezTo>
                <a:cubicBezTo>
                  <a:pt x="614" y="310"/>
                  <a:pt x="614" y="310"/>
                  <a:pt x="614" y="310"/>
                </a:cubicBezTo>
                <a:cubicBezTo>
                  <a:pt x="614" y="310"/>
                  <a:pt x="614" y="310"/>
                  <a:pt x="614" y="310"/>
                </a:cubicBezTo>
                <a:cubicBezTo>
                  <a:pt x="610" y="306"/>
                  <a:pt x="606" y="302"/>
                  <a:pt x="602" y="297"/>
                </a:cubicBezTo>
                <a:cubicBezTo>
                  <a:pt x="602" y="297"/>
                  <a:pt x="602" y="297"/>
                  <a:pt x="602" y="297"/>
                </a:cubicBezTo>
                <a:cubicBezTo>
                  <a:pt x="590" y="283"/>
                  <a:pt x="577" y="269"/>
                  <a:pt x="564" y="256"/>
                </a:cubicBezTo>
                <a:cubicBezTo>
                  <a:pt x="563" y="255"/>
                  <a:pt x="563" y="255"/>
                  <a:pt x="563" y="255"/>
                </a:cubicBezTo>
                <a:cubicBezTo>
                  <a:pt x="549" y="241"/>
                  <a:pt x="535" y="227"/>
                  <a:pt x="519" y="213"/>
                </a:cubicBezTo>
                <a:cubicBezTo>
                  <a:pt x="519" y="213"/>
                  <a:pt x="518" y="213"/>
                  <a:pt x="518" y="213"/>
                </a:cubicBezTo>
                <a:cubicBezTo>
                  <a:pt x="513" y="208"/>
                  <a:pt x="508" y="204"/>
                  <a:pt x="502" y="199"/>
                </a:cubicBezTo>
                <a:cubicBezTo>
                  <a:pt x="472" y="223"/>
                  <a:pt x="472" y="223"/>
                  <a:pt x="472" y="223"/>
                </a:cubicBezTo>
                <a:cubicBezTo>
                  <a:pt x="495" y="288"/>
                  <a:pt x="495" y="288"/>
                  <a:pt x="495" y="288"/>
                </a:cubicBezTo>
                <a:cubicBezTo>
                  <a:pt x="495" y="290"/>
                  <a:pt x="495" y="292"/>
                  <a:pt x="493" y="293"/>
                </a:cubicBezTo>
                <a:cubicBezTo>
                  <a:pt x="491" y="295"/>
                  <a:pt x="489" y="295"/>
                  <a:pt x="487" y="294"/>
                </a:cubicBezTo>
                <a:cubicBezTo>
                  <a:pt x="431" y="256"/>
                  <a:pt x="431" y="256"/>
                  <a:pt x="431" y="256"/>
                </a:cubicBezTo>
                <a:cubicBezTo>
                  <a:pt x="394" y="283"/>
                  <a:pt x="394" y="283"/>
                  <a:pt x="394" y="283"/>
                </a:cubicBezTo>
                <a:cubicBezTo>
                  <a:pt x="394" y="283"/>
                  <a:pt x="394" y="283"/>
                  <a:pt x="394" y="283"/>
                </a:cubicBezTo>
                <a:cubicBezTo>
                  <a:pt x="394" y="283"/>
                  <a:pt x="394" y="283"/>
                  <a:pt x="394" y="283"/>
                </a:cubicBezTo>
                <a:cubicBezTo>
                  <a:pt x="399" y="286"/>
                  <a:pt x="404" y="289"/>
                  <a:pt x="409" y="291"/>
                </a:cubicBezTo>
                <a:cubicBezTo>
                  <a:pt x="409" y="292"/>
                  <a:pt x="410" y="292"/>
                  <a:pt x="410" y="292"/>
                </a:cubicBezTo>
                <a:cubicBezTo>
                  <a:pt x="425" y="301"/>
                  <a:pt x="439" y="309"/>
                  <a:pt x="452" y="318"/>
                </a:cubicBezTo>
                <a:cubicBezTo>
                  <a:pt x="452" y="318"/>
                  <a:pt x="453" y="318"/>
                  <a:pt x="453" y="319"/>
                </a:cubicBezTo>
                <a:cubicBezTo>
                  <a:pt x="457" y="321"/>
                  <a:pt x="461" y="324"/>
                  <a:pt x="466" y="327"/>
                </a:cubicBezTo>
                <a:cubicBezTo>
                  <a:pt x="466" y="327"/>
                  <a:pt x="466" y="327"/>
                  <a:pt x="466" y="327"/>
                </a:cubicBezTo>
                <a:cubicBezTo>
                  <a:pt x="475" y="333"/>
                  <a:pt x="483" y="339"/>
                  <a:pt x="491" y="345"/>
                </a:cubicBezTo>
                <a:cubicBezTo>
                  <a:pt x="491" y="345"/>
                  <a:pt x="491" y="345"/>
                  <a:pt x="491" y="345"/>
                </a:cubicBezTo>
                <a:cubicBezTo>
                  <a:pt x="495" y="348"/>
                  <a:pt x="499" y="351"/>
                  <a:pt x="502" y="353"/>
                </a:cubicBezTo>
                <a:cubicBezTo>
                  <a:pt x="503" y="354"/>
                  <a:pt x="503" y="354"/>
                  <a:pt x="504" y="354"/>
                </a:cubicBezTo>
                <a:cubicBezTo>
                  <a:pt x="515" y="363"/>
                  <a:pt x="525" y="371"/>
                  <a:pt x="535" y="379"/>
                </a:cubicBezTo>
                <a:cubicBezTo>
                  <a:pt x="536" y="380"/>
                  <a:pt x="536" y="380"/>
                  <a:pt x="537" y="381"/>
                </a:cubicBezTo>
                <a:cubicBezTo>
                  <a:pt x="539" y="383"/>
                  <a:pt x="542" y="385"/>
                  <a:pt x="545" y="388"/>
                </a:cubicBezTo>
                <a:cubicBezTo>
                  <a:pt x="545" y="388"/>
                  <a:pt x="546" y="388"/>
                  <a:pt x="546" y="389"/>
                </a:cubicBezTo>
                <a:cubicBezTo>
                  <a:pt x="552" y="394"/>
                  <a:pt x="558" y="399"/>
                  <a:pt x="563" y="404"/>
                </a:cubicBezTo>
                <a:cubicBezTo>
                  <a:pt x="564" y="404"/>
                  <a:pt x="564" y="405"/>
                  <a:pt x="565" y="405"/>
                </a:cubicBezTo>
                <a:cubicBezTo>
                  <a:pt x="567" y="407"/>
                  <a:pt x="569" y="409"/>
                  <a:pt x="571" y="411"/>
                </a:cubicBezTo>
                <a:cubicBezTo>
                  <a:pt x="572" y="412"/>
                  <a:pt x="572" y="412"/>
                  <a:pt x="573" y="413"/>
                </a:cubicBezTo>
                <a:cubicBezTo>
                  <a:pt x="575" y="415"/>
                  <a:pt x="577" y="417"/>
                  <a:pt x="580" y="419"/>
                </a:cubicBezTo>
                <a:cubicBezTo>
                  <a:pt x="580" y="419"/>
                  <a:pt x="580" y="419"/>
                  <a:pt x="580" y="420"/>
                </a:cubicBezTo>
                <a:cubicBezTo>
                  <a:pt x="586" y="397"/>
                  <a:pt x="586" y="397"/>
                  <a:pt x="586" y="397"/>
                </a:cubicBezTo>
                <a:cubicBezTo>
                  <a:pt x="546" y="370"/>
                  <a:pt x="546" y="370"/>
                  <a:pt x="546" y="370"/>
                </a:cubicBezTo>
                <a:cubicBezTo>
                  <a:pt x="545" y="369"/>
                  <a:pt x="544" y="367"/>
                  <a:pt x="544" y="365"/>
                </a:cubicBezTo>
                <a:close/>
                <a:moveTo>
                  <a:pt x="0" y="221"/>
                </a:moveTo>
                <a:cubicBezTo>
                  <a:pt x="0" y="274"/>
                  <a:pt x="0" y="328"/>
                  <a:pt x="0" y="328"/>
                </a:cubicBezTo>
                <a:cubicBezTo>
                  <a:pt x="259" y="328"/>
                  <a:pt x="429" y="435"/>
                  <a:pt x="490" y="481"/>
                </a:cubicBezTo>
                <a:cubicBezTo>
                  <a:pt x="575" y="481"/>
                  <a:pt x="575" y="481"/>
                  <a:pt x="575" y="481"/>
                </a:cubicBezTo>
                <a:cubicBezTo>
                  <a:pt x="526" y="419"/>
                  <a:pt x="350" y="237"/>
                  <a:pt x="0" y="221"/>
                </a:cubicBezTo>
                <a:close/>
              </a:path>
            </a:pathLst>
          </a:custGeom>
          <a:solidFill>
            <a:schemeClr val="folHlink">
              <a:alpha val="25000"/>
            </a:schemeClr>
          </a:solidFill>
          <a:ln w="9525" cap="flat" cmpd="sng">
            <a:noFill/>
            <a:prstDash val="solid"/>
            <a:round/>
            <a:headEnd type="none" w="med" len="med"/>
            <a:tailEnd type="none" w="med" len="med"/>
          </a:ln>
          <a:effectLst/>
        </p:spPr>
        <p:txBody>
          <a:bodyPr wrap="none" anchor="ctr"/>
          <a:lstStyle/>
          <a:p>
            <a:endParaRPr lang="en-US"/>
          </a:p>
        </p:txBody>
      </p:sp>
      <p:pic>
        <p:nvPicPr>
          <p:cNvPr id="13335" name="Picture 23" descr="shine for usa"/>
          <p:cNvPicPr>
            <a:picLocks noChangeAspect="1" noChangeArrowheads="1"/>
          </p:cNvPicPr>
          <p:nvPr/>
        </p:nvPicPr>
        <p:blipFill>
          <a:blip r:embed="rId13" cstate="print">
            <a:lum bright="-6000"/>
          </a:blip>
          <a:srcRect/>
          <a:stretch>
            <a:fillRect/>
          </a:stretch>
        </p:blipFill>
        <p:spPr bwMode="auto">
          <a:xfrm>
            <a:off x="6564313" y="-7938"/>
            <a:ext cx="2598737" cy="6875463"/>
          </a:xfrm>
          <a:prstGeom prst="rect">
            <a:avLst/>
          </a:prstGeom>
          <a:noFill/>
        </p:spPr>
      </p:pic>
      <p:pic>
        <p:nvPicPr>
          <p:cNvPr id="13336" name="Picture 24" descr="usa swirl"/>
          <p:cNvPicPr>
            <a:picLocks noChangeAspect="1" noChangeArrowheads="1"/>
          </p:cNvPicPr>
          <p:nvPr/>
        </p:nvPicPr>
        <p:blipFill>
          <a:blip r:embed="rId14" cstate="print">
            <a:lum bright="24000"/>
          </a:blip>
          <a:srcRect/>
          <a:stretch>
            <a:fillRect/>
          </a:stretch>
        </p:blipFill>
        <p:spPr bwMode="auto">
          <a:xfrm>
            <a:off x="5857875" y="-19050"/>
            <a:ext cx="2895600" cy="6886575"/>
          </a:xfrm>
          <a:prstGeom prst="rect">
            <a:avLst/>
          </a:prstGeom>
          <a:noFill/>
        </p:spPr>
      </p:pic>
      <p:sp>
        <p:nvSpPr>
          <p:cNvPr id="13338" name="Rectangle 26"/>
          <p:cNvSpPr>
            <a:spLocks noGrp="1" noChangeArrowheads="1"/>
          </p:cNvSpPr>
          <p:nvPr>
            <p:ph type="title"/>
          </p:nvPr>
        </p:nvSpPr>
        <p:spPr bwMode="auto">
          <a:xfrm>
            <a:off x="982663" y="188913"/>
            <a:ext cx="7072312" cy="538162"/>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40" name="Rectangle 28"/>
          <p:cNvSpPr>
            <a:spLocks noGrp="1" noChangeArrowheads="1"/>
          </p:cNvSpPr>
          <p:nvPr>
            <p:ph type="ftr" sz="quarter" idx="3"/>
          </p:nvPr>
        </p:nvSpPr>
        <p:spPr bwMode="auto">
          <a:xfrm>
            <a:off x="2484438" y="6472238"/>
            <a:ext cx="352742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342" name="Freeform 30"/>
          <p:cNvSpPr>
            <a:spLocks/>
          </p:cNvSpPr>
          <p:nvPr/>
        </p:nvSpPr>
        <p:spPr bwMode="auto">
          <a:xfrm rot="5400000">
            <a:off x="7223919" y="6322219"/>
            <a:ext cx="293687" cy="295275"/>
          </a:xfrm>
          <a:custGeom>
            <a:avLst/>
            <a:gdLst/>
            <a:ahLst/>
            <a:cxnLst>
              <a:cxn ang="0">
                <a:pos x="171" y="22"/>
              </a:cxn>
              <a:cxn ang="0">
                <a:pos x="107" y="52"/>
              </a:cxn>
              <a:cxn ang="0">
                <a:pos x="56" y="0"/>
              </a:cxn>
              <a:cxn ang="0">
                <a:pos x="64" y="72"/>
              </a:cxn>
              <a:cxn ang="0">
                <a:pos x="0" y="102"/>
              </a:cxn>
              <a:cxn ang="0">
                <a:pos x="70" y="116"/>
              </a:cxn>
              <a:cxn ang="0">
                <a:pos x="78" y="186"/>
              </a:cxn>
              <a:cxn ang="0">
                <a:pos x="115" y="124"/>
              </a:cxn>
              <a:cxn ang="0">
                <a:pos x="185" y="138"/>
              </a:cxn>
              <a:cxn ang="0">
                <a:pos x="137" y="84"/>
              </a:cxn>
              <a:cxn ang="0">
                <a:pos x="171" y="22"/>
              </a:cxn>
            </a:cxnLst>
            <a:rect l="0" t="0" r="r" b="b"/>
            <a:pathLst>
              <a:path w="185" h="186">
                <a:moveTo>
                  <a:pt x="171" y="22"/>
                </a:moveTo>
                <a:lnTo>
                  <a:pt x="107" y="52"/>
                </a:lnTo>
                <a:lnTo>
                  <a:pt x="56" y="0"/>
                </a:lnTo>
                <a:lnTo>
                  <a:pt x="64" y="72"/>
                </a:lnTo>
                <a:lnTo>
                  <a:pt x="0" y="102"/>
                </a:lnTo>
                <a:lnTo>
                  <a:pt x="70" y="116"/>
                </a:lnTo>
                <a:lnTo>
                  <a:pt x="78" y="186"/>
                </a:lnTo>
                <a:lnTo>
                  <a:pt x="115" y="124"/>
                </a:lnTo>
                <a:lnTo>
                  <a:pt x="185" y="138"/>
                </a:lnTo>
                <a:lnTo>
                  <a:pt x="137" y="84"/>
                </a:lnTo>
                <a:lnTo>
                  <a:pt x="171" y="2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43" name="Freeform 31"/>
          <p:cNvSpPr>
            <a:spLocks/>
          </p:cNvSpPr>
          <p:nvPr/>
        </p:nvSpPr>
        <p:spPr bwMode="auto">
          <a:xfrm rot="5400000">
            <a:off x="7571582" y="5944394"/>
            <a:ext cx="298450" cy="293687"/>
          </a:xfrm>
          <a:custGeom>
            <a:avLst/>
            <a:gdLst/>
            <a:ahLst/>
            <a:cxnLst>
              <a:cxn ang="0">
                <a:pos x="164" y="12"/>
              </a:cxn>
              <a:cxn ang="0">
                <a:pos x="102" y="48"/>
              </a:cxn>
              <a:cxn ang="0">
                <a:pos x="48" y="0"/>
              </a:cxn>
              <a:cxn ang="0">
                <a:pos x="62" y="70"/>
              </a:cxn>
              <a:cxn ang="0">
                <a:pos x="0" y="106"/>
              </a:cxn>
              <a:cxn ang="0">
                <a:pos x="70" y="114"/>
              </a:cxn>
              <a:cxn ang="0">
                <a:pos x="86" y="185"/>
              </a:cxn>
              <a:cxn ang="0">
                <a:pos x="114" y="118"/>
              </a:cxn>
              <a:cxn ang="0">
                <a:pos x="188" y="126"/>
              </a:cxn>
              <a:cxn ang="0">
                <a:pos x="134" y="78"/>
              </a:cxn>
              <a:cxn ang="0">
                <a:pos x="164" y="12"/>
              </a:cxn>
            </a:cxnLst>
            <a:rect l="0" t="0" r="r" b="b"/>
            <a:pathLst>
              <a:path w="188" h="185">
                <a:moveTo>
                  <a:pt x="164" y="12"/>
                </a:moveTo>
                <a:lnTo>
                  <a:pt x="102" y="48"/>
                </a:lnTo>
                <a:lnTo>
                  <a:pt x="48" y="0"/>
                </a:lnTo>
                <a:lnTo>
                  <a:pt x="62" y="70"/>
                </a:lnTo>
                <a:lnTo>
                  <a:pt x="0" y="106"/>
                </a:lnTo>
                <a:lnTo>
                  <a:pt x="70" y="114"/>
                </a:lnTo>
                <a:lnTo>
                  <a:pt x="86" y="185"/>
                </a:lnTo>
                <a:lnTo>
                  <a:pt x="114" y="118"/>
                </a:lnTo>
                <a:lnTo>
                  <a:pt x="188" y="126"/>
                </a:lnTo>
                <a:lnTo>
                  <a:pt x="134" y="78"/>
                </a:lnTo>
                <a:lnTo>
                  <a:pt x="164" y="1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44" name="Freeform 32"/>
          <p:cNvSpPr>
            <a:spLocks/>
          </p:cNvSpPr>
          <p:nvPr/>
        </p:nvSpPr>
        <p:spPr bwMode="auto">
          <a:xfrm>
            <a:off x="1781175" y="6391275"/>
            <a:ext cx="357188" cy="339725"/>
          </a:xfrm>
          <a:custGeom>
            <a:avLst/>
            <a:gdLst/>
            <a:ahLst/>
            <a:cxnLst>
              <a:cxn ang="0">
                <a:pos x="81" y="62"/>
              </a:cxn>
              <a:cxn ang="0">
                <a:pos x="111" y="38"/>
              </a:cxn>
              <a:cxn ang="0">
                <a:pos x="73" y="40"/>
              </a:cxn>
              <a:cxn ang="0">
                <a:pos x="69" y="37"/>
              </a:cxn>
              <a:cxn ang="0">
                <a:pos x="53" y="0"/>
              </a:cxn>
              <a:cxn ang="0">
                <a:pos x="42" y="38"/>
              </a:cxn>
              <a:cxn ang="0">
                <a:pos x="38" y="41"/>
              </a:cxn>
              <a:cxn ang="0">
                <a:pos x="0" y="43"/>
              </a:cxn>
              <a:cxn ang="0">
                <a:pos x="32" y="65"/>
              </a:cxn>
              <a:cxn ang="0">
                <a:pos x="34" y="69"/>
              </a:cxn>
              <a:cxn ang="0">
                <a:pos x="23" y="106"/>
              </a:cxn>
              <a:cxn ang="0">
                <a:pos x="29" y="102"/>
              </a:cxn>
              <a:cxn ang="0">
                <a:pos x="29" y="102"/>
              </a:cxn>
              <a:cxn ang="0">
                <a:pos x="55" y="82"/>
              </a:cxn>
              <a:cxn ang="0">
                <a:pos x="60" y="82"/>
              </a:cxn>
              <a:cxn ang="0">
                <a:pos x="93" y="104"/>
              </a:cxn>
              <a:cxn ang="0">
                <a:pos x="80" y="67"/>
              </a:cxn>
              <a:cxn ang="0">
                <a:pos x="81" y="62"/>
              </a:cxn>
            </a:cxnLst>
            <a:rect l="0" t="0" r="r" b="b"/>
            <a:pathLst>
              <a:path w="111" h="106">
                <a:moveTo>
                  <a:pt x="81" y="62"/>
                </a:moveTo>
                <a:cubicBezTo>
                  <a:pt x="111" y="38"/>
                  <a:pt x="111" y="38"/>
                  <a:pt x="111" y="38"/>
                </a:cubicBezTo>
                <a:cubicBezTo>
                  <a:pt x="73" y="40"/>
                  <a:pt x="73" y="40"/>
                  <a:pt x="73" y="40"/>
                </a:cubicBezTo>
                <a:cubicBezTo>
                  <a:pt x="71" y="40"/>
                  <a:pt x="69" y="39"/>
                  <a:pt x="69" y="37"/>
                </a:cubicBezTo>
                <a:cubicBezTo>
                  <a:pt x="53" y="0"/>
                  <a:pt x="53" y="0"/>
                  <a:pt x="53" y="0"/>
                </a:cubicBezTo>
                <a:cubicBezTo>
                  <a:pt x="42" y="38"/>
                  <a:pt x="42" y="38"/>
                  <a:pt x="42" y="38"/>
                </a:cubicBezTo>
                <a:cubicBezTo>
                  <a:pt x="42" y="40"/>
                  <a:pt x="40" y="41"/>
                  <a:pt x="38" y="41"/>
                </a:cubicBezTo>
                <a:cubicBezTo>
                  <a:pt x="0" y="43"/>
                  <a:pt x="0" y="43"/>
                  <a:pt x="0" y="43"/>
                </a:cubicBezTo>
                <a:cubicBezTo>
                  <a:pt x="32" y="65"/>
                  <a:pt x="32" y="65"/>
                  <a:pt x="32" y="65"/>
                </a:cubicBezTo>
                <a:cubicBezTo>
                  <a:pt x="34" y="66"/>
                  <a:pt x="34" y="67"/>
                  <a:pt x="34" y="69"/>
                </a:cubicBezTo>
                <a:cubicBezTo>
                  <a:pt x="23" y="106"/>
                  <a:pt x="23" y="106"/>
                  <a:pt x="23" y="106"/>
                </a:cubicBezTo>
                <a:cubicBezTo>
                  <a:pt x="29" y="102"/>
                  <a:pt x="29" y="102"/>
                  <a:pt x="29" y="102"/>
                </a:cubicBezTo>
                <a:cubicBezTo>
                  <a:pt x="29" y="102"/>
                  <a:pt x="29" y="102"/>
                  <a:pt x="29" y="102"/>
                </a:cubicBezTo>
                <a:cubicBezTo>
                  <a:pt x="55" y="82"/>
                  <a:pt x="55" y="82"/>
                  <a:pt x="55" y="82"/>
                </a:cubicBezTo>
                <a:cubicBezTo>
                  <a:pt x="57" y="81"/>
                  <a:pt x="59" y="81"/>
                  <a:pt x="60" y="82"/>
                </a:cubicBezTo>
                <a:cubicBezTo>
                  <a:pt x="93" y="104"/>
                  <a:pt x="93" y="104"/>
                  <a:pt x="93" y="104"/>
                </a:cubicBezTo>
                <a:cubicBezTo>
                  <a:pt x="80" y="67"/>
                  <a:pt x="80" y="67"/>
                  <a:pt x="80" y="67"/>
                </a:cubicBezTo>
                <a:cubicBezTo>
                  <a:pt x="79" y="65"/>
                  <a:pt x="80" y="63"/>
                  <a:pt x="81" y="62"/>
                </a:cubicBezTo>
                <a:close/>
              </a:path>
            </a:pathLst>
          </a:custGeom>
          <a:solidFill>
            <a:srgbClr val="A7A7A7">
              <a:alpha val="72000"/>
            </a:srgbClr>
          </a:solidFill>
          <a:ln w="38100" cap="flat" cmpd="sng">
            <a:noFill/>
            <a:prstDash val="solid"/>
            <a:round/>
            <a:headEnd type="none" w="med" len="med"/>
            <a:tailEnd type="none" w="med" len="med"/>
          </a:ln>
          <a:effectLst/>
        </p:spPr>
        <p:txBody>
          <a:bodyPr wrap="none" anchor="ctr"/>
          <a:lstStyle/>
          <a:p>
            <a:endParaRPr lang="en-US"/>
          </a:p>
        </p:txBody>
      </p:sp>
      <p:sp>
        <p:nvSpPr>
          <p:cNvPr id="13337" name="Freeform 25"/>
          <p:cNvSpPr>
            <a:spLocks/>
          </p:cNvSpPr>
          <p:nvPr/>
        </p:nvSpPr>
        <p:spPr bwMode="auto">
          <a:xfrm>
            <a:off x="5861050" y="-7938"/>
            <a:ext cx="3044825" cy="6870701"/>
          </a:xfrm>
          <a:custGeom>
            <a:avLst/>
            <a:gdLst/>
            <a:ahLst/>
            <a:cxnLst>
              <a:cxn ang="0">
                <a:pos x="823" y="1253"/>
              </a:cxn>
              <a:cxn ang="0">
                <a:pos x="614" y="46"/>
              </a:cxn>
              <a:cxn ang="0">
                <a:pos x="566" y="0"/>
              </a:cxn>
              <a:cxn ang="0">
                <a:pos x="507" y="0"/>
              </a:cxn>
              <a:cxn ang="0">
                <a:pos x="575" y="56"/>
              </a:cxn>
              <a:cxn ang="0">
                <a:pos x="594" y="76"/>
              </a:cxn>
              <a:cxn ang="0">
                <a:pos x="722" y="246"/>
              </a:cxn>
              <a:cxn ang="0">
                <a:pos x="803" y="1247"/>
              </a:cxn>
              <a:cxn ang="0">
                <a:pos x="189" y="2081"/>
              </a:cxn>
              <a:cxn ang="0">
                <a:pos x="0" y="2164"/>
              </a:cxn>
              <a:cxn ang="0">
                <a:pos x="111" y="2164"/>
              </a:cxn>
              <a:cxn ang="0">
                <a:pos x="209" y="2113"/>
              </a:cxn>
              <a:cxn ang="0">
                <a:pos x="823" y="1253"/>
              </a:cxn>
            </a:cxnLst>
            <a:rect l="0" t="0" r="r" b="b"/>
            <a:pathLst>
              <a:path w="957" h="2164">
                <a:moveTo>
                  <a:pt x="823" y="1253"/>
                </a:moveTo>
                <a:cubicBezTo>
                  <a:pt x="957" y="774"/>
                  <a:pt x="863" y="307"/>
                  <a:pt x="614" y="46"/>
                </a:cubicBezTo>
                <a:cubicBezTo>
                  <a:pt x="599" y="30"/>
                  <a:pt x="583" y="15"/>
                  <a:pt x="566" y="0"/>
                </a:cubicBezTo>
                <a:cubicBezTo>
                  <a:pt x="507" y="0"/>
                  <a:pt x="507" y="0"/>
                  <a:pt x="507" y="0"/>
                </a:cubicBezTo>
                <a:cubicBezTo>
                  <a:pt x="530" y="17"/>
                  <a:pt x="553" y="36"/>
                  <a:pt x="575" y="56"/>
                </a:cubicBezTo>
                <a:cubicBezTo>
                  <a:pt x="581" y="63"/>
                  <a:pt x="588" y="69"/>
                  <a:pt x="594" y="76"/>
                </a:cubicBezTo>
                <a:cubicBezTo>
                  <a:pt x="643" y="125"/>
                  <a:pt x="686" y="183"/>
                  <a:pt x="722" y="246"/>
                </a:cubicBezTo>
                <a:cubicBezTo>
                  <a:pt x="871" y="507"/>
                  <a:pt x="911" y="873"/>
                  <a:pt x="803" y="1247"/>
                </a:cubicBezTo>
                <a:cubicBezTo>
                  <a:pt x="695" y="1624"/>
                  <a:pt x="461" y="1925"/>
                  <a:pt x="189" y="2081"/>
                </a:cubicBezTo>
                <a:cubicBezTo>
                  <a:pt x="127" y="2116"/>
                  <a:pt x="64" y="2144"/>
                  <a:pt x="0" y="2164"/>
                </a:cubicBezTo>
                <a:cubicBezTo>
                  <a:pt x="111" y="2164"/>
                  <a:pt x="111" y="2164"/>
                  <a:pt x="111" y="2164"/>
                </a:cubicBezTo>
                <a:cubicBezTo>
                  <a:pt x="144" y="2149"/>
                  <a:pt x="177" y="2132"/>
                  <a:pt x="209" y="2113"/>
                </a:cubicBezTo>
                <a:cubicBezTo>
                  <a:pt x="481" y="1952"/>
                  <a:pt x="715" y="1642"/>
                  <a:pt x="823" y="1253"/>
                </a:cubicBezTo>
                <a:close/>
              </a:path>
            </a:pathLst>
          </a:custGeom>
          <a:solidFill>
            <a:srgbClr val="EA0000"/>
          </a:solidFill>
          <a:ln w="3175" cap="flat" cmpd="sng">
            <a:noFill/>
            <a:prstDash val="solid"/>
            <a:round/>
            <a:headEnd type="none" w="med" len="med"/>
            <a:tailEnd type="none" w="med" len="med"/>
          </a:ln>
          <a:effectLst/>
        </p:spPr>
        <p:txBody>
          <a:bodyPr/>
          <a:lstStyle/>
          <a:p>
            <a:endParaRPr lang="en-US"/>
          </a:p>
        </p:txBody>
      </p:sp>
      <p:sp>
        <p:nvSpPr>
          <p:cNvPr id="13345" name="Rectangle 33"/>
          <p:cNvSpPr>
            <a:spLocks noGrp="1" noChangeArrowheads="1"/>
          </p:cNvSpPr>
          <p:nvPr>
            <p:ph type="body" idx="1"/>
          </p:nvPr>
        </p:nvSpPr>
        <p:spPr bwMode="auto">
          <a:xfrm>
            <a:off x="187325" y="1006475"/>
            <a:ext cx="8337550" cy="5073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p:txBody>
      </p:sp>
      <p:sp>
        <p:nvSpPr>
          <p:cNvPr id="13339" name="Rectangle 27"/>
          <p:cNvSpPr>
            <a:spLocks noGrp="1" noChangeArrowheads="1"/>
          </p:cNvSpPr>
          <p:nvPr>
            <p:ph type="dt" sz="half" idx="2"/>
          </p:nvPr>
        </p:nvSpPr>
        <p:spPr bwMode="auto">
          <a:xfrm>
            <a:off x="7913688" y="6111875"/>
            <a:ext cx="1114425" cy="26035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p>
        </p:txBody>
      </p:sp>
      <p:sp>
        <p:nvSpPr>
          <p:cNvPr id="13341" name="Rectangle 29"/>
          <p:cNvSpPr>
            <a:spLocks noGrp="1" noChangeArrowheads="1"/>
          </p:cNvSpPr>
          <p:nvPr>
            <p:ph type="sldNum" sz="quarter" idx="4"/>
          </p:nvPr>
        </p:nvSpPr>
        <p:spPr bwMode="auto">
          <a:xfrm>
            <a:off x="7913688" y="6472238"/>
            <a:ext cx="111442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3000"/>
                                  </p:iterate>
                                  <p:childTnLst>
                                    <p:set>
                                      <p:cBhvr>
                                        <p:cTn id="6" dur="1" fill="hold">
                                          <p:stCondLst>
                                            <p:cond delay="0"/>
                                          </p:stCondLst>
                                        </p:cTn>
                                        <p:tgtEl>
                                          <p:spTgt spid="13338"/>
                                        </p:tgtEl>
                                        <p:attrNameLst>
                                          <p:attrName>style.visibility</p:attrName>
                                        </p:attrNameLst>
                                      </p:cBhvr>
                                      <p:to>
                                        <p:strVal val="visible"/>
                                      </p:to>
                                    </p:set>
                                    <p:animEffect transition="in" filter="fade">
                                      <p:cBhvr>
                                        <p:cTn id="7" dur="500"/>
                                        <p:tgtEl>
                                          <p:spTgt spid="13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8" grpId="0"/>
    </p:bldLst>
  </p:timing>
  <p:txStyles>
    <p:titleStyle>
      <a:lvl1pPr algn="l" rtl="0" fontAlgn="base">
        <a:spcBef>
          <a:spcPct val="50000"/>
        </a:spcBef>
        <a:spcAft>
          <a:spcPct val="0"/>
        </a:spcAft>
        <a:defRPr sz="2400">
          <a:solidFill>
            <a:schemeClr val="bg1"/>
          </a:solidFill>
          <a:latin typeface="+mj-lt"/>
          <a:ea typeface="+mj-ea"/>
          <a:cs typeface="+mj-cs"/>
        </a:defRPr>
      </a:lvl1pPr>
      <a:lvl2pPr algn="l" rtl="0" fontAlgn="base">
        <a:spcBef>
          <a:spcPct val="50000"/>
        </a:spcBef>
        <a:spcAft>
          <a:spcPct val="0"/>
        </a:spcAft>
        <a:defRPr sz="2400">
          <a:solidFill>
            <a:schemeClr val="bg1"/>
          </a:solidFill>
          <a:latin typeface="Arial" charset="0"/>
        </a:defRPr>
      </a:lvl2pPr>
      <a:lvl3pPr algn="l" rtl="0" fontAlgn="base">
        <a:spcBef>
          <a:spcPct val="50000"/>
        </a:spcBef>
        <a:spcAft>
          <a:spcPct val="0"/>
        </a:spcAft>
        <a:defRPr sz="2400">
          <a:solidFill>
            <a:schemeClr val="bg1"/>
          </a:solidFill>
          <a:latin typeface="Arial" charset="0"/>
        </a:defRPr>
      </a:lvl3pPr>
      <a:lvl4pPr algn="l" rtl="0" fontAlgn="base">
        <a:spcBef>
          <a:spcPct val="50000"/>
        </a:spcBef>
        <a:spcAft>
          <a:spcPct val="0"/>
        </a:spcAft>
        <a:defRPr sz="2400">
          <a:solidFill>
            <a:schemeClr val="bg1"/>
          </a:solidFill>
          <a:latin typeface="Arial" charset="0"/>
        </a:defRPr>
      </a:lvl4pPr>
      <a:lvl5pPr algn="l" rtl="0" fontAlgn="base">
        <a:spcBef>
          <a:spcPct val="50000"/>
        </a:spcBef>
        <a:spcAft>
          <a:spcPct val="0"/>
        </a:spcAft>
        <a:defRPr sz="2400">
          <a:solidFill>
            <a:schemeClr val="bg1"/>
          </a:solidFill>
          <a:latin typeface="Arial" charset="0"/>
        </a:defRPr>
      </a:lvl5pPr>
      <a:lvl6pPr marL="457200" algn="l" rtl="0" fontAlgn="base">
        <a:spcBef>
          <a:spcPct val="50000"/>
        </a:spcBef>
        <a:spcAft>
          <a:spcPct val="0"/>
        </a:spcAft>
        <a:defRPr sz="2400">
          <a:solidFill>
            <a:schemeClr val="bg1"/>
          </a:solidFill>
          <a:latin typeface="Arial" charset="0"/>
        </a:defRPr>
      </a:lvl6pPr>
      <a:lvl7pPr marL="914400" algn="l" rtl="0" fontAlgn="base">
        <a:spcBef>
          <a:spcPct val="50000"/>
        </a:spcBef>
        <a:spcAft>
          <a:spcPct val="0"/>
        </a:spcAft>
        <a:defRPr sz="2400">
          <a:solidFill>
            <a:schemeClr val="bg1"/>
          </a:solidFill>
          <a:latin typeface="Arial" charset="0"/>
        </a:defRPr>
      </a:lvl7pPr>
      <a:lvl8pPr marL="1371600" algn="l" rtl="0" fontAlgn="base">
        <a:spcBef>
          <a:spcPct val="50000"/>
        </a:spcBef>
        <a:spcAft>
          <a:spcPct val="0"/>
        </a:spcAft>
        <a:defRPr sz="2400">
          <a:solidFill>
            <a:schemeClr val="bg1"/>
          </a:solidFill>
          <a:latin typeface="Arial" charset="0"/>
        </a:defRPr>
      </a:lvl8pPr>
      <a:lvl9pPr marL="1828800" algn="l" rtl="0" fontAlgn="base">
        <a:spcBef>
          <a:spcPct val="50000"/>
        </a:spcBef>
        <a:spcAft>
          <a:spcPct val="0"/>
        </a:spcAft>
        <a:defRPr sz="2400">
          <a:solidFill>
            <a:schemeClr val="bg1"/>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gradFill rotWithShape="1">
            <a:gsLst>
              <a:gs pos="0">
                <a:schemeClr val="bg1"/>
              </a:gs>
              <a:gs pos="100000">
                <a:srgbClr val="D9D9D9"/>
              </a:gs>
            </a:gsLst>
            <a:lin ang="5400000" scaled="1"/>
          </a:gradFill>
          <a:ln w="9525">
            <a:noFill/>
            <a:miter lim="800000"/>
            <a:headEnd/>
            <a:tailEnd/>
          </a:ln>
          <a:effectLst/>
        </p:spPr>
        <p:txBody>
          <a:bodyPr wrap="none" anchor="ctr"/>
          <a:lstStyle/>
          <a:p>
            <a:pPr algn="ctr"/>
            <a:endParaRPr lang="en-US" sz="1800"/>
          </a:p>
        </p:txBody>
      </p:sp>
      <p:sp>
        <p:nvSpPr>
          <p:cNvPr id="24579" name="Rectangle 3"/>
          <p:cNvSpPr>
            <a:spLocks noChangeArrowheads="1"/>
          </p:cNvSpPr>
          <p:nvPr/>
        </p:nvSpPr>
        <p:spPr bwMode="auto">
          <a:xfrm>
            <a:off x="-93663" y="6453188"/>
            <a:ext cx="8532813" cy="366712"/>
          </a:xfrm>
          <a:prstGeom prst="rect">
            <a:avLst/>
          </a:prstGeom>
          <a:noFill/>
          <a:ln w="9525" algn="ctr">
            <a:noFill/>
            <a:miter lim="800000"/>
            <a:headEnd/>
            <a:tailEnd/>
          </a:ln>
          <a:effectLst/>
        </p:spPr>
        <p:txBody>
          <a:bodyPr lIns="0" tIns="0" rIns="0" bIns="0" anchor="ctr"/>
          <a:lstStyle/>
          <a:p>
            <a:pPr algn="r"/>
            <a:r>
              <a:rPr lang="en-US" sz="1200">
                <a:solidFill>
                  <a:srgbClr val="4D4D4D"/>
                </a:solidFill>
                <a:latin typeface="Neo Sans" pitchFamily="34" charset="0"/>
              </a:rPr>
              <a:t>m62 visualcommunications is the global leader in presentation effectiveness, from offices in the UK, USA, and Singapore</a:t>
            </a:r>
          </a:p>
        </p:txBody>
      </p:sp>
      <p:pic>
        <p:nvPicPr>
          <p:cNvPr id="24580" name="Picture 4" descr="m62-logo">
            <a:hlinkClick r:id="rId13"/>
          </p:cNvPr>
          <p:cNvPicPr>
            <a:picLocks noChangeAspect="1" noChangeArrowheads="1"/>
          </p:cNvPicPr>
          <p:nvPr/>
        </p:nvPicPr>
        <p:blipFill>
          <a:blip r:embed="rId14" cstate="print"/>
          <a:srcRect/>
          <a:stretch>
            <a:fillRect/>
          </a:stretch>
        </p:blipFill>
        <p:spPr bwMode="auto">
          <a:xfrm>
            <a:off x="8502650" y="6484938"/>
            <a:ext cx="381000" cy="257175"/>
          </a:xfrm>
          <a:prstGeom prst="rect">
            <a:avLst/>
          </a:prstGeom>
          <a:noFill/>
        </p:spPr>
      </p:pic>
      <p:pic>
        <p:nvPicPr>
          <p:cNvPr id="24581" name="Picture 5" descr="1">
            <a:hlinkClick r:id="rId15"/>
          </p:cNvPr>
          <p:cNvPicPr>
            <a:picLocks noChangeAspect="1" noChangeArrowheads="1"/>
          </p:cNvPicPr>
          <p:nvPr/>
        </p:nvPicPr>
        <p:blipFill>
          <a:blip r:embed="rId16" cstate="print"/>
          <a:srcRect/>
          <a:stretch>
            <a:fillRect/>
          </a:stretch>
        </p:blipFill>
        <p:spPr bwMode="auto">
          <a:xfrm>
            <a:off x="260350" y="777875"/>
            <a:ext cx="2000250" cy="1457325"/>
          </a:xfrm>
          <a:prstGeom prst="rect">
            <a:avLst/>
          </a:prstGeom>
          <a:noFill/>
        </p:spPr>
      </p:pic>
      <p:pic>
        <p:nvPicPr>
          <p:cNvPr id="24582" name="Picture 6" descr="2">
            <a:hlinkClick r:id="rId17"/>
          </p:cNvPr>
          <p:cNvPicPr>
            <a:picLocks noChangeAspect="1" noChangeArrowheads="1"/>
          </p:cNvPicPr>
          <p:nvPr/>
        </p:nvPicPr>
        <p:blipFill>
          <a:blip r:embed="rId18" cstate="print"/>
          <a:srcRect/>
          <a:stretch>
            <a:fillRect/>
          </a:stretch>
        </p:blipFill>
        <p:spPr bwMode="auto">
          <a:xfrm>
            <a:off x="287338" y="2673350"/>
            <a:ext cx="2000250" cy="1457325"/>
          </a:xfrm>
          <a:prstGeom prst="rect">
            <a:avLst/>
          </a:prstGeom>
          <a:noFill/>
        </p:spPr>
      </p:pic>
      <p:pic>
        <p:nvPicPr>
          <p:cNvPr id="24583" name="Picture 7" descr="3">
            <a:hlinkClick r:id="rId19"/>
          </p:cNvPr>
          <p:cNvPicPr>
            <a:picLocks noChangeAspect="1" noChangeArrowheads="1"/>
          </p:cNvPicPr>
          <p:nvPr/>
        </p:nvPicPr>
        <p:blipFill>
          <a:blip r:embed="rId20" cstate="print"/>
          <a:srcRect/>
          <a:stretch>
            <a:fillRect/>
          </a:stretch>
        </p:blipFill>
        <p:spPr bwMode="auto">
          <a:xfrm>
            <a:off x="287338" y="4568825"/>
            <a:ext cx="2000250" cy="1457325"/>
          </a:xfrm>
          <a:prstGeom prst="rect">
            <a:avLst/>
          </a:prstGeom>
          <a:noFill/>
        </p:spPr>
      </p:pic>
      <p:sp>
        <p:nvSpPr>
          <p:cNvPr id="24584" name="Text Box 8">
            <a:hlinkClick r:id="rId15"/>
          </p:cNvPr>
          <p:cNvSpPr txBox="1">
            <a:spLocks noChangeArrowheads="1"/>
          </p:cNvSpPr>
          <p:nvPr/>
        </p:nvSpPr>
        <p:spPr bwMode="auto">
          <a:xfrm>
            <a:off x="379413" y="2290763"/>
            <a:ext cx="1636712" cy="212725"/>
          </a:xfrm>
          <a:prstGeom prst="rect">
            <a:avLst/>
          </a:prstGeom>
          <a:noFill/>
          <a:ln w="9525" algn="ctr">
            <a:noFill/>
            <a:miter lim="800000"/>
            <a:headEnd/>
            <a:tailEnd/>
          </a:ln>
          <a:effectLst/>
        </p:spPr>
        <p:txBody>
          <a:bodyPr wrap="none" lIns="0" tIns="0" rIns="0" bIns="0" anchor="ctr">
            <a:spAutoFit/>
          </a:bodyPr>
          <a:lstStyle/>
          <a:p>
            <a:r>
              <a:rPr lang="en-US" sz="1400">
                <a:solidFill>
                  <a:srgbClr val="135971"/>
                </a:solidFill>
                <a:latin typeface="Neo Sans" pitchFamily="34" charset="0"/>
              </a:rPr>
              <a:t>Beyond Bullet Points</a:t>
            </a:r>
          </a:p>
        </p:txBody>
      </p:sp>
      <p:sp>
        <p:nvSpPr>
          <p:cNvPr id="24585" name="Text Box 9">
            <a:hlinkClick r:id="rId17"/>
          </p:cNvPr>
          <p:cNvSpPr txBox="1">
            <a:spLocks noChangeArrowheads="1"/>
          </p:cNvSpPr>
          <p:nvPr/>
        </p:nvSpPr>
        <p:spPr bwMode="auto">
          <a:xfrm>
            <a:off x="379413" y="4189413"/>
            <a:ext cx="1417637" cy="212725"/>
          </a:xfrm>
          <a:prstGeom prst="rect">
            <a:avLst/>
          </a:prstGeom>
          <a:noFill/>
          <a:ln w="9525" algn="ctr">
            <a:noFill/>
            <a:miter lim="800000"/>
            <a:headEnd/>
            <a:tailEnd/>
          </a:ln>
          <a:effectLst/>
        </p:spPr>
        <p:txBody>
          <a:bodyPr wrap="none" lIns="0" tIns="0" rIns="0" bIns="0" anchor="ctr">
            <a:spAutoFit/>
          </a:bodyPr>
          <a:lstStyle/>
          <a:p>
            <a:r>
              <a:rPr lang="en-US" sz="1400">
                <a:solidFill>
                  <a:srgbClr val="135971"/>
                </a:solidFill>
                <a:latin typeface="Neo Sans" pitchFamily="34" charset="0"/>
              </a:rPr>
              <a:t>PowerPoint Slides</a:t>
            </a:r>
          </a:p>
        </p:txBody>
      </p:sp>
      <p:sp>
        <p:nvSpPr>
          <p:cNvPr id="24586" name="Text Box 10">
            <a:hlinkClick r:id="rId19"/>
          </p:cNvPr>
          <p:cNvSpPr txBox="1">
            <a:spLocks noChangeArrowheads="1"/>
          </p:cNvSpPr>
          <p:nvPr/>
        </p:nvSpPr>
        <p:spPr bwMode="auto">
          <a:xfrm>
            <a:off x="379413" y="6084888"/>
            <a:ext cx="1598612" cy="212725"/>
          </a:xfrm>
          <a:prstGeom prst="rect">
            <a:avLst/>
          </a:prstGeom>
          <a:noFill/>
          <a:ln w="9525" algn="ctr">
            <a:noFill/>
            <a:miter lim="800000"/>
            <a:headEnd/>
            <a:tailEnd/>
          </a:ln>
          <a:effectLst/>
        </p:spPr>
        <p:txBody>
          <a:bodyPr wrap="none" lIns="0" tIns="0" rIns="0" bIns="0" anchor="ctr">
            <a:spAutoFit/>
          </a:bodyPr>
          <a:lstStyle/>
          <a:p>
            <a:r>
              <a:rPr lang="en-US" sz="1400">
                <a:solidFill>
                  <a:srgbClr val="135971"/>
                </a:solidFill>
                <a:latin typeface="Neo Sans" pitchFamily="34" charset="0"/>
              </a:rPr>
              <a:t>PowerPoint Training</a:t>
            </a:r>
          </a:p>
        </p:txBody>
      </p:sp>
      <p:pic>
        <p:nvPicPr>
          <p:cNvPr id="24587" name="Picture 11" descr="bg"/>
          <p:cNvPicPr>
            <a:picLocks noChangeAspect="1" noChangeArrowheads="1"/>
          </p:cNvPicPr>
          <p:nvPr/>
        </p:nvPicPr>
        <p:blipFill>
          <a:blip r:embed="rId21" cstate="print"/>
          <a:srcRect/>
          <a:stretch>
            <a:fillRect/>
          </a:stretch>
        </p:blipFill>
        <p:spPr bwMode="auto">
          <a:xfrm>
            <a:off x="2520950" y="777875"/>
            <a:ext cx="6362700" cy="5248275"/>
          </a:xfrm>
          <a:prstGeom prst="rect">
            <a:avLst/>
          </a:prstGeom>
          <a:noFill/>
        </p:spPr>
      </p:pic>
      <p:sp>
        <p:nvSpPr>
          <p:cNvPr id="24588" name="Text Box 12"/>
          <p:cNvSpPr txBox="1">
            <a:spLocks noChangeArrowheads="1"/>
          </p:cNvSpPr>
          <p:nvPr/>
        </p:nvSpPr>
        <p:spPr bwMode="auto">
          <a:xfrm>
            <a:off x="28575" y="188913"/>
            <a:ext cx="9115425" cy="366712"/>
          </a:xfrm>
          <a:prstGeom prst="rect">
            <a:avLst/>
          </a:prstGeom>
          <a:noFill/>
          <a:ln w="9525" algn="ctr">
            <a:noFill/>
            <a:miter lim="800000"/>
            <a:headEnd/>
            <a:tailEnd/>
          </a:ln>
          <a:effectLst/>
        </p:spPr>
        <p:txBody>
          <a:bodyPr lIns="0" tIns="0" rIns="0" bIns="0" anchor="ctr"/>
          <a:lstStyle/>
          <a:p>
            <a:pPr algn="ctr"/>
            <a:r>
              <a:rPr lang="en-US" sz="2100">
                <a:solidFill>
                  <a:srgbClr val="333333"/>
                </a:solidFill>
                <a:latin typeface="Neo Sans" pitchFamily="34" charset="0"/>
              </a:rPr>
              <a:t>It’s not the </a:t>
            </a:r>
            <a:r>
              <a:rPr lang="en-US" sz="2100" b="1">
                <a:solidFill>
                  <a:srgbClr val="333333"/>
                </a:solidFill>
                <a:latin typeface="Neo Sans" pitchFamily="34" charset="0"/>
              </a:rPr>
              <a:t>design</a:t>
            </a:r>
            <a:r>
              <a:rPr lang="en-US" sz="2100">
                <a:solidFill>
                  <a:srgbClr val="333333"/>
                </a:solidFill>
                <a:latin typeface="Neo Sans" pitchFamily="34" charset="0"/>
              </a:rPr>
              <a:t> of your template, it’s what you </a:t>
            </a:r>
            <a:r>
              <a:rPr lang="en-US" sz="2100" b="1">
                <a:solidFill>
                  <a:srgbClr val="333333"/>
                </a:solidFill>
                <a:latin typeface="Neo Sans" pitchFamily="34" charset="0"/>
              </a:rPr>
              <a:t>do with it</a:t>
            </a:r>
            <a:r>
              <a:rPr lang="en-US" sz="2100">
                <a:solidFill>
                  <a:srgbClr val="333333"/>
                </a:solidFill>
                <a:latin typeface="Neo Sans" pitchFamily="34" charset="0"/>
              </a:rPr>
              <a:t> that counts</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2000">
          <a:solidFill>
            <a:srgbClr val="333333"/>
          </a:solidFill>
          <a:latin typeface="+mj-lt"/>
          <a:ea typeface="+mj-ea"/>
          <a:cs typeface="+mj-cs"/>
        </a:defRPr>
      </a:lvl1pPr>
      <a:lvl2pPr algn="ctr" rtl="0" fontAlgn="base">
        <a:spcBef>
          <a:spcPct val="0"/>
        </a:spcBef>
        <a:spcAft>
          <a:spcPct val="0"/>
        </a:spcAft>
        <a:defRPr sz="2000">
          <a:solidFill>
            <a:srgbClr val="333333"/>
          </a:solidFill>
          <a:latin typeface="Neo Sans" pitchFamily="34" charset="0"/>
        </a:defRPr>
      </a:lvl2pPr>
      <a:lvl3pPr algn="ctr" rtl="0" fontAlgn="base">
        <a:spcBef>
          <a:spcPct val="0"/>
        </a:spcBef>
        <a:spcAft>
          <a:spcPct val="0"/>
        </a:spcAft>
        <a:defRPr sz="2000">
          <a:solidFill>
            <a:srgbClr val="333333"/>
          </a:solidFill>
          <a:latin typeface="Neo Sans" pitchFamily="34" charset="0"/>
        </a:defRPr>
      </a:lvl3pPr>
      <a:lvl4pPr algn="ctr" rtl="0" fontAlgn="base">
        <a:spcBef>
          <a:spcPct val="0"/>
        </a:spcBef>
        <a:spcAft>
          <a:spcPct val="0"/>
        </a:spcAft>
        <a:defRPr sz="2000">
          <a:solidFill>
            <a:srgbClr val="333333"/>
          </a:solidFill>
          <a:latin typeface="Neo Sans" pitchFamily="34" charset="0"/>
        </a:defRPr>
      </a:lvl4pPr>
      <a:lvl5pPr algn="ctr" rtl="0" fontAlgn="base">
        <a:spcBef>
          <a:spcPct val="0"/>
        </a:spcBef>
        <a:spcAft>
          <a:spcPct val="0"/>
        </a:spcAft>
        <a:defRPr sz="2000">
          <a:solidFill>
            <a:srgbClr val="333333"/>
          </a:solidFill>
          <a:latin typeface="Neo Sans" pitchFamily="34" charset="0"/>
        </a:defRPr>
      </a:lvl5pPr>
      <a:lvl6pPr marL="457200" algn="ctr" rtl="0" fontAlgn="base">
        <a:spcBef>
          <a:spcPct val="0"/>
        </a:spcBef>
        <a:spcAft>
          <a:spcPct val="0"/>
        </a:spcAft>
        <a:defRPr sz="2000">
          <a:solidFill>
            <a:srgbClr val="333333"/>
          </a:solidFill>
          <a:latin typeface="Neo Sans" pitchFamily="34" charset="0"/>
        </a:defRPr>
      </a:lvl6pPr>
      <a:lvl7pPr marL="914400" algn="ctr" rtl="0" fontAlgn="base">
        <a:spcBef>
          <a:spcPct val="0"/>
        </a:spcBef>
        <a:spcAft>
          <a:spcPct val="0"/>
        </a:spcAft>
        <a:defRPr sz="2000">
          <a:solidFill>
            <a:srgbClr val="333333"/>
          </a:solidFill>
          <a:latin typeface="Neo Sans" pitchFamily="34" charset="0"/>
        </a:defRPr>
      </a:lvl7pPr>
      <a:lvl8pPr marL="1371600" algn="ctr" rtl="0" fontAlgn="base">
        <a:spcBef>
          <a:spcPct val="0"/>
        </a:spcBef>
        <a:spcAft>
          <a:spcPct val="0"/>
        </a:spcAft>
        <a:defRPr sz="2000">
          <a:solidFill>
            <a:srgbClr val="333333"/>
          </a:solidFill>
          <a:latin typeface="Neo Sans" pitchFamily="34" charset="0"/>
        </a:defRPr>
      </a:lvl8pPr>
      <a:lvl9pPr marL="1828800" algn="ctr" rtl="0" fontAlgn="base">
        <a:spcBef>
          <a:spcPct val="0"/>
        </a:spcBef>
        <a:spcAft>
          <a:spcPct val="0"/>
        </a:spcAft>
        <a:defRPr sz="2000">
          <a:solidFill>
            <a:srgbClr val="333333"/>
          </a:solidFill>
          <a:latin typeface="Neo Sans"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kjtoo.com/blog/wp-content/uploads/2008/03/pawprint.gif" TargetMode="External"/><Relationship Id="rId7" Type="http://schemas.openxmlformats.org/officeDocument/2006/relationships/image" Target="http://www.clipartheaven.com/clipart/police_&amp;_fire/crime_&amp;_punishment_2.gif" TargetMode="External"/><Relationship Id="rId2" Type="http://schemas.openxmlformats.org/officeDocument/2006/relationships/image" Target="../media/image12.gif"/><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http://www.clipartheaven.com/clipart/police_&amp;_fire/crime_&amp;_punishment_2.gif" TargetMode="External"/><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1" name="Rectangle 137"/>
          <p:cNvSpPr>
            <a:spLocks noGrp="1" noChangeArrowheads="1"/>
          </p:cNvSpPr>
          <p:nvPr>
            <p:ph type="ctrTitle"/>
          </p:nvPr>
        </p:nvSpPr>
        <p:spPr>
          <a:xfrm>
            <a:off x="251520" y="332656"/>
            <a:ext cx="7704856" cy="2304256"/>
          </a:xfrm>
        </p:spPr>
        <p:txBody>
          <a:bodyPr/>
          <a:lstStyle/>
          <a:p>
            <a:r>
              <a:rPr lang="en-US" sz="4000" dirty="0"/>
              <a:t>The Bill of Rights:</a:t>
            </a:r>
            <a:br>
              <a:rPr lang="en-US" sz="4000" dirty="0"/>
            </a:br>
            <a:r>
              <a:rPr lang="en-US" sz="4000" dirty="0"/>
              <a:t>Scenarios</a:t>
            </a:r>
          </a:p>
        </p:txBody>
      </p:sp>
      <p:sp>
        <p:nvSpPr>
          <p:cNvPr id="11405" name="AutoShape 141" descr="data:image/jpeg;base64,/9j/4AAQSkZJRgABAQAAAQABAAD/2wBDAAkGBwgHBgkIBwgKCgkLDRYPDQwMDRsUFRAWIB0iIiAdHx8kKDQsJCYxJx8fLT0tMTU3Ojo6Iys/RD84QzQ5Ojf/2wBDAQoKCg0MDRoPDxo3JR8lNzc3Nzc3Nzc3Nzc3Nzc3Nzc3Nzc3Nzc3Nzc3Nzc3Nzc3Nzc3Nzc3Nzc3Nzc3Nzc3Nzf/wAARCABaAIcDASIAAhEBAxEB/8QAHAAAAAcBAQAAAAAAAAAAAAAAAAIDBAUGBwEI/8QAQBAAAgEDAgQEAwUEBwkBAAAAAQIDAAQRBSEGEjFBEyJRYQcygRRxkaGxFSNC8CRSYnKi0eEIFiUzNDV0grLB/8QAFAEBAAAAAAAAAAAAAAAAAAAAAP/EABQRAQAAAAAAAAAAAAAAAAAAAAD/2gAMAwEAAhEDEQA/AMmRcgbdqI7HYHpTq3UMo91ps+QxXG460HUG33A0R/lJpeMeVz6CkHFAdCRnHeug5JyM7V1On3CgpHMcnAxQJqMEg9KTkkkHMsKMx/iIGcVJaVYPqOoR2sbFebJdhuVUdT+g+oq/jhP7NZoYIgAR0zQZEec55lbPvRdxvV617TY7bIkTlIqn3SoG8lA3Vj3xiu+tcrooOgUAN67XUGWFAAKLSg+feinqaAtCu0KCVtJChRSpx03pSZi/lUZYda5bybRKwGKWuSkSkqMlmGaBuoIgbI6nFNpOtORJzRkd85prKdxQLKv7s0UEKfMM7Udd8g9KKynNBePhZpyXVxczsy8xdYwpYZIAycD/ANh+FbdPZqtko8MbKBykVinDK2s+lRwjTtUS5tIheC7tnGyFt2CcwLL0zgFh2673+44iltuHxqZkM1ugw7g8wY9OtBTfiBEZn5oVwuMH3NZZdRvG58QYOelXi9u9T4quJLk6ra6bYJkoJpApYA4PKo3OMjfYb9aqGpRLHKyRXSXSg7SqMZoI6hijdqKBuM7UCrKAKEY3o7AEbUVNuagBGTRSKMvzE42rjDrigLQozDGKFA+jAZ4xvTi5VgAGx65BptAjGRcHoKVnduXzUBpPkjwf4c01KMzZpU5YbHZVpNmw60C6Kc8vvinIhAiZiOgzUfJNySHcjfqKfrfq2YQOZiNzQb7wrw/a2+iWTsSYhZpHKCx5WUKNiOh79fWql8VdSt4NEh0i0VI4ZZMsi4AAAONvp+dWPQr28u9Etvs5hNtFaI+JnKqx5VPUegyenpWZ/EG8R9f+132nk2zQ4tWhdHjYjYnIY47bdc9qCW4DtdMXQTfx2qtqNu5a2ndefl6nl5TtkMSc4z09BWfa/aXEeoXE9yAjPIWO2Mkn0qwcC60bKzvLCZcqcyxMB0z1H8+tVvXr57u7ZnYnGwyaCLc5NFPtU5FoEZ0SDVZ9RhRJy4SFF5nBRgpDeh3yPami2ljyqWupV2y3MgxQNBnlB9qKCcmpIabNLai6gUyRcpd2CkCMA43JqPKFCcigCA59qD7Z+6ik4OxoOfNv6UAfoKFcOTQoH8TcuSPTFcaNnTII2Pc1yAErv3oSHlXHvQKY5FAY7ld6bM4VhnsacQRTXt1Fa2kTzXErBI4kGWcnoAK27gP4P2enxR3/ABUiXt8QSLQYaCHPTmH8bf4fY7Ggx3QeFNe4nn/4Pp8ssJbBuGHJEu++XO23oMn2rYODfgtpliyXXElx+0boDJt48rAp26933HfAI6itEk1KLTp0tbtUSJhiJ1GFOP4cdjTvxBbsHRuaFhk435fce1BnHFXD8kvEUGl2sEaaKkPizW4maGPlxhR5MHAbsMDYelZ/8QdK0+ztlhsOG9V09oWPiXJaSSHJycb5XG5wcg4x2rceLoeWGDUIyB4RKSHtyN3P3HH3ZNZzq/DN3xGw06y1HEJfmfnjysS567EE98Z6nvQZLpt9KJDAB4jMpVAq5J9gBuc05t+Etev5VK6fJAjE+e6/dY+h3/Kt203g/QeEbfns4la5C4a4mOZW+vYH0GBRp5IJ4vFBIK9wOtBkcPw5uLezlub26fCKCxgGFHXuc5/Ko0XuiQW8P2W0Ek8L5DSIPMfUtvzD0BOPatS4gik1XRZtNjWVllYMVjG7MvTONx9Kz25ksdDsJtPv9At0vZUK5fDOoPQlmPMB6bfhQRt/xlr+oWbWslwr2ibtGkKDI9GIAJH871DM0F1gRLySnqvb6Ue2vGS3Onco+zyNztygBsgZzk9aQngTn5oH50/rL2oDpbWpjy00scvoUBX9c0lLjcbEdMilGLy4EjksmwGKKYyVNAi2yggUKOsM0kcskcTMkIBkYDIUE4GfvNCgUiflTruKJNJSJJxjNS/B2mnWuK9J04orpNcp4it0Manmf/CDQbZ8E+C10rSl4g1CI/tC+T9yjgZgh7Y922J9sD1rS53IjZl5vL82NyP59KJFKpUITysNgP8AKizFiOaNwso+Vz8rex9qCL1iCHWbBrG78MGbHgydVD9VPup/zHpVc4f1Oa9S+4Wvl8C9tUDWzs3zAHoR3IOMnuCKkdYmTlaGPmhEpPKrHe3nHmI9gR5gemVz3qK1+J7p7LiDTl8O+HJLMijdgu0iffsR9KCztqkF1w/a3F0i+HI4guIpBkA7q6kfeCKQ0XTNJ0KC8uLJXWKRzKTLIXIAAAAJ7bbD3PrUnb2FtfWD+PCDFckTcvTDEfMPQ1Q/igdW4f0J3soJbmxORJMm7RD+0PT3G3rigo/E/G7XutyuzOIEkwETbIB/n8KuVvxHbNZpHC8bkpjC/wAXv+dYKtzzy88pxkjc+5q76Hp2o2UaavpcBmgtpR4o6Fwfm39SD32zj0oLvd8VfsIpMbeSSXcxjkIJHpk7VR57jhfUlvnvLe8tNVnfMZYs4XO/NkeXvjBH/wCVdryxbiW5iECs9jb+YnBXxHI6fcAfxPqKJ/uvYWTGee0VpI8shl82KCr8KcBX97bv9lkguGlU+IpAXKk48rdwR2qFu+DtRstag0y3jSWRw5kcSK6eXAYHfoOYDcDORWn6Ja3VxP8A0Z3jz3Riv6VaLPh61sVlnjj/AH45WdySSRzBj19cUGO67wdJoentqWtSJCGIAwQeYnoFGck9T9CTUZoPC2pcSOg0y2eO1kbH2mYYUDuff7hmvReu8OaVqzW82pWMN09sT4IlXmAzjO3TsOtJzqkJVwAqABcAY5fT6UFFt+B7LRbE2NmjOSQ01w580rdj7AbgDoM+pJIq8xkT/veQDBwVznPvmhQeSCa0P4G2xl4ykuMDFvaOc+7Mq/pms8PWtQ+An/etU/8AGT/7oN1iJ3zvR/DRyRGxjk/X6USLrSNwT+1bYZOOXOKCkcd3cpvjB4nhXVvGCMDyyDPMp+hHfv0I7m+Gt1JrsT2k5fm0+cvI3LsyOWKpn8R64HvTT40eQabKnllLspcbHGAcZ9Kk/g2oGiag4A5zegFsbkci7fmfxoNFdgkZIwMCoW81eCGB3mbniYEEYzn1FSV4c2z59KzzVzme6U7qLdyB2Bx/oPwoM5494M0u2E+q2Mq2Nu+XaHrGh3wFHUA+nY9BjpcvgRf22o8K3WmS4aaCYiVWOSUfcH8iPpVR+LrsNN0+MMQhkYlQdieX0pT/AGfmYcR6koYhTagkZ2PmoNw0LTYdJ09oZSvldjzeoJyP1qtcdSFpUhhHnm5EQeuT/qKst9/yR/fX9RVW4i3400hTuvjpsenagt2kaNFYxKABnlGdqUhAe7uExsQBipGoqw/6+5/vUEgQTMi52ReY+/UUxubeJ5GB+VhuDSyux1aZOY8ot0IXOwPM1NZj/TyP7FBEz+NZhhb5kiBA26j+fuoVJdL98f1RQoP/2Q=="/>
          <p:cNvSpPr>
            <a:spLocks noChangeAspect="1" noChangeArrowheads="1"/>
          </p:cNvSpPr>
          <p:nvPr/>
        </p:nvSpPr>
        <p:spPr bwMode="auto">
          <a:xfrm>
            <a:off x="155575" y="-411163"/>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407" name="AutoShape 143" descr="data:image/jpeg;base64,/9j/4AAQSkZJRgABAQAAAQABAAD/2wBDAAkGBwgHBgkIBwgKCgkLDRYPDQwMDRsUFRAWIB0iIiAdHx8kKDQsJCYxJx8fLT0tMTU3Ojo6Iys/RD84QzQ5Ojf/2wBDAQoKCg0MDRoPDxo3JR8lNzc3Nzc3Nzc3Nzc3Nzc3Nzc3Nzc3Nzc3Nzc3Nzc3Nzc3Nzc3Nzc3Nzc3Nzc3Nzc3Nzf/wAARCABaAIcDASIAAhEBAxEB/8QAHAAAAAcBAQAAAAAAAAAAAAAAAAIDBAUGBwEI/8QAQBAAAgEDAgQEAwUEBwkBAAAAAQIDAAQRBSEGEjFBEyJRYQcygRRxkaGxFSNC8CRSYnKi0eEIFiUzNDV0grLB/8QAFAEBAAAAAAAAAAAAAAAAAAAAAP/EABQRAQAAAAAAAAAAAAAAAAAAAAD/2gAMAwEAAhEDEQA/AMmRcgbdqI7HYHpTq3UMo91ps+QxXG460HUG33A0R/lJpeMeVz6CkHFAdCRnHeug5JyM7V1On3CgpHMcnAxQJqMEg9KTkkkHMsKMx/iIGcVJaVYPqOoR2sbFebJdhuVUdT+g+oq/jhP7NZoYIgAR0zQZEec55lbPvRdxvV617TY7bIkTlIqn3SoG8lA3Vj3xiu+tcrooOgUAN67XUGWFAAKLSg+feinqaAtCu0KCVtJChRSpx03pSZi/lUZYda5bybRKwGKWuSkSkqMlmGaBuoIgbI6nFNpOtORJzRkd85prKdxQLKv7s0UEKfMM7Udd8g9KKynNBePhZpyXVxczsy8xdYwpYZIAycD/ANh+FbdPZqtko8MbKBykVinDK2s+lRwjTtUS5tIheC7tnGyFt2CcwLL0zgFh2673+44iltuHxqZkM1ugw7g8wY9OtBTfiBEZn5oVwuMH3NZZdRvG58QYOelXi9u9T4quJLk6ra6bYJkoJpApYA4PKo3OMjfYb9aqGpRLHKyRXSXSg7SqMZoI6hijdqKBuM7UCrKAKEY3o7AEbUVNuagBGTRSKMvzE42rjDrigLQozDGKFA+jAZ4xvTi5VgAGx65BptAjGRcHoKVnduXzUBpPkjwf4c01KMzZpU5YbHZVpNmw60C6Kc8vvinIhAiZiOgzUfJNySHcjfqKfrfq2YQOZiNzQb7wrw/a2+iWTsSYhZpHKCx5WUKNiOh79fWql8VdSt4NEh0i0VI4ZZMsi4AAAONvp+dWPQr28u9Etvs5hNtFaI+JnKqx5VPUegyenpWZ/EG8R9f+132nk2zQ4tWhdHjYjYnIY47bdc9qCW4DtdMXQTfx2qtqNu5a2ndefl6nl5TtkMSc4z09BWfa/aXEeoXE9yAjPIWO2Mkn0qwcC60bKzvLCZcqcyxMB0z1H8+tVvXr57u7ZnYnGwyaCLc5NFPtU5FoEZ0SDVZ9RhRJy4SFF5nBRgpDeh3yPami2ljyqWupV2y3MgxQNBnlB9qKCcmpIabNLai6gUyRcpd2CkCMA43JqPKFCcigCA59qD7Z+6ik4OxoOfNv6UAfoKFcOTQoH8TcuSPTFcaNnTII2Pc1yAErv3oSHlXHvQKY5FAY7ld6bM4VhnsacQRTXt1Fa2kTzXErBI4kGWcnoAK27gP4P2enxR3/ABUiXt8QSLQYaCHPTmH8bf4fY7Ggx3QeFNe4nn/4Pp8ssJbBuGHJEu++XO23oMn2rYODfgtpliyXXElx+0boDJt48rAp26933HfAI6itEk1KLTp0tbtUSJhiJ1GFOP4cdjTvxBbsHRuaFhk435fce1BnHFXD8kvEUGl2sEaaKkPizW4maGPlxhR5MHAbsMDYelZ/8QdK0+ztlhsOG9V09oWPiXJaSSHJycb5XG5wcg4x2rceLoeWGDUIyB4RKSHtyN3P3HH3ZNZzq/DN3xGw06y1HEJfmfnjysS567EE98Z6nvQZLpt9KJDAB4jMpVAq5J9gBuc05t+Etev5VK6fJAjE+e6/dY+h3/Kt203g/QeEbfns4la5C4a4mOZW+vYH0GBRp5IJ4vFBIK9wOtBkcPw5uLezlub26fCKCxgGFHXuc5/Ko0XuiQW8P2W0Ek8L5DSIPMfUtvzD0BOPatS4gik1XRZtNjWVllYMVjG7MvTONx9Kz25ksdDsJtPv9At0vZUK5fDOoPQlmPMB6bfhQRt/xlr+oWbWslwr2ibtGkKDI9GIAJH871DM0F1gRLySnqvb6Ue2vGS3Onco+zyNztygBsgZzk9aQngTn5oH50/rL2oDpbWpjy00scvoUBX9c0lLjcbEdMilGLy4EjksmwGKKYyVNAi2yggUKOsM0kcskcTMkIBkYDIUE4GfvNCgUiflTruKJNJSJJxjNS/B2mnWuK9J04orpNcp4it0Manmf/CDQbZ8E+C10rSl4g1CI/tC+T9yjgZgh7Y922J9sD1rS53IjZl5vL82NyP59KJFKpUITysNgP8AKizFiOaNwso+Vz8rex9qCL1iCHWbBrG78MGbHgydVD9VPup/zHpVc4f1Oa9S+4Wvl8C9tUDWzs3zAHoR3IOMnuCKkdYmTlaGPmhEpPKrHe3nHmI9gR5gemVz3qK1+J7p7LiDTl8O+HJLMijdgu0iffsR9KCztqkF1w/a3F0i+HI4guIpBkA7q6kfeCKQ0XTNJ0KC8uLJXWKRzKTLIXIAAAAJ7bbD3PrUnb2FtfWD+PCDFckTcvTDEfMPQ1Q/igdW4f0J3soJbmxORJMm7RD+0PT3G3rigo/E/G7XutyuzOIEkwETbIB/n8KuVvxHbNZpHC8bkpjC/wAXv+dYKtzzy88pxkjc+5q76Hp2o2UaavpcBmgtpR4o6Fwfm39SD32zj0oLvd8VfsIpMbeSSXcxjkIJHpk7VR57jhfUlvnvLe8tNVnfMZYs4XO/NkeXvjBH/wCVdryxbiW5iECs9jb+YnBXxHI6fcAfxPqKJ/uvYWTGee0VpI8shl82KCr8KcBX97bv9lkguGlU+IpAXKk48rdwR2qFu+DtRstag0y3jSWRw5kcSK6eXAYHfoOYDcDORWn6Ja3VxP8A0Z3jz3Riv6VaLPh61sVlnjj/AH45WdySSRzBj19cUGO67wdJoentqWtSJCGIAwQeYnoFGck9T9CTUZoPC2pcSOg0y2eO1kbH2mYYUDuff7hmvReu8OaVqzW82pWMN09sT4IlXmAzjO3TsOtJzqkJVwAqABcAY5fT6UFFt+B7LRbE2NmjOSQ01w580rdj7AbgDoM+pJIq8xkT/veQDBwVznPvmhQeSCa0P4G2xl4ykuMDFvaOc+7Mq/pms8PWtQ+An/etU/8AGT/7oN1iJ3zvR/DRyRGxjk/X6USLrSNwT+1bYZOOXOKCkcd3cpvjB4nhXVvGCMDyyDPMp+hHfv0I7m+Gt1JrsT2k5fm0+cvI3LsyOWKpn8R64HvTT40eQabKnllLspcbHGAcZ9Kk/g2oGiag4A5zegFsbkci7fmfxoNFdgkZIwMCoW81eCGB3mbniYEEYzn1FSV4c2z59KzzVzme6U7qLdyB2Bx/oPwoM5494M0u2E+q2Mq2Nu+XaHrGh3wFHUA+nY9BjpcvgRf22o8K3WmS4aaCYiVWOSUfcH8iPpVR+LrsNN0+MMQhkYlQdieX0pT/AGfmYcR6koYhTagkZ2PmoNw0LTYdJ09oZSvldjzeoJyP1qtcdSFpUhhHnm5EQeuT/qKst9/yR/fX9RVW4i3400hTuvjpsenagt2kaNFYxKABnlGdqUhAe7uExsQBipGoqw/6+5/vUEgQTMi52ReY+/UUxubeJ5GB+VhuDSyux1aZOY8ot0IXOwPM1NZj/TyP7FBEz+NZhhb5kiBA26j+fuoVJdL98f1RQoP/2Q=="/>
          <p:cNvSpPr>
            <a:spLocks noChangeAspect="1" noChangeArrowheads="1"/>
          </p:cNvSpPr>
          <p:nvPr/>
        </p:nvSpPr>
        <p:spPr bwMode="auto">
          <a:xfrm>
            <a:off x="155575" y="-411163"/>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Subtitle 9"/>
          <p:cNvSpPr>
            <a:spLocks noGrp="1"/>
          </p:cNvSpPr>
          <p:nvPr>
            <p:ph type="subTitle" idx="1"/>
          </p:nvPr>
        </p:nvSpPr>
        <p:spPr>
          <a:xfrm>
            <a:off x="1043608" y="2636912"/>
            <a:ext cx="6400800" cy="1752600"/>
          </a:xfrm>
        </p:spPr>
        <p:txBody>
          <a:bodyPr/>
          <a:lstStyle/>
          <a:p>
            <a:r>
              <a:rPr lang="en-US" dirty="0"/>
              <a:t>Know your rights!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92138" y="635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dirty="0"/>
              <a:t>Lesson Objective and Essential Question</a:t>
            </a:r>
          </a:p>
        </p:txBody>
      </p:sp>
      <p:sp>
        <p:nvSpPr>
          <p:cNvPr id="20483" name="Rectangle 3"/>
          <p:cNvSpPr>
            <a:spLocks noGrp="1" noChangeArrowheads="1"/>
          </p:cNvSpPr>
          <p:nvPr>
            <p:ph type="body" idx="1"/>
          </p:nvPr>
        </p:nvSpPr>
        <p:spPr/>
        <p:txBody>
          <a:bodyPr/>
          <a:lstStyle/>
          <a:p>
            <a:pPr>
              <a:buNone/>
            </a:pPr>
            <a:r>
              <a:rPr lang="en-US" u="sng" dirty="0"/>
              <a:t>Day 3</a:t>
            </a:r>
          </a:p>
          <a:p>
            <a:pPr>
              <a:buNone/>
            </a:pPr>
            <a:endParaRPr lang="en-US" u="sng" dirty="0"/>
          </a:p>
          <a:p>
            <a:r>
              <a:rPr lang="en-US" b="1" dirty="0"/>
              <a:t>Objective:</a:t>
            </a:r>
            <a:r>
              <a:rPr lang="en-US" dirty="0"/>
              <a:t>  By the end of this lesson students, will be able identify their rights that were protected by the Bill of Rights.</a:t>
            </a:r>
            <a:br>
              <a:rPr lang="en-US" dirty="0"/>
            </a:br>
            <a:r>
              <a:rPr lang="en-US" b="1" dirty="0"/>
              <a:t>Essential Questions:</a:t>
            </a:r>
            <a:r>
              <a:rPr lang="en-US" dirty="0"/>
              <a:t>  Describe the various amendments that protect the rights of Americans under the Constitution.</a:t>
            </a:r>
            <a:br>
              <a:rPr lang="en-US" dirty="0"/>
            </a:b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a:xfrm>
            <a:off x="0" y="3212976"/>
            <a:ext cx="1634480" cy="1260720"/>
          </a:xfrm>
          <a:prstGeom prst="wedgeRoundRectCallout">
            <a:avLst>
              <a:gd name="adj1" fmla="val -16115"/>
              <a:gd name="adj2" fmla="val -76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the scenario</a:t>
            </a:r>
          </a:p>
        </p:txBody>
      </p:sp>
      <p:sp>
        <p:nvSpPr>
          <p:cNvPr id="13" name="Rounded Rectangular Callout 12"/>
          <p:cNvSpPr/>
          <p:nvPr/>
        </p:nvSpPr>
        <p:spPr>
          <a:xfrm>
            <a:off x="0" y="0"/>
            <a:ext cx="1619672" cy="908720"/>
          </a:xfrm>
          <a:prstGeom prst="wedgeRoundRectCallout">
            <a:avLst>
              <a:gd name="adj1" fmla="val -6679"/>
              <a:gd name="adj2" fmla="val 703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Highlight clues</a:t>
            </a:r>
          </a:p>
        </p:txBody>
      </p:sp>
      <p:graphicFrame>
        <p:nvGraphicFramePr>
          <p:cNvPr id="9" name="Table 8"/>
          <p:cNvGraphicFramePr>
            <a:graphicFrameLocks noGrp="1"/>
          </p:cNvGraphicFramePr>
          <p:nvPr/>
        </p:nvGraphicFramePr>
        <p:xfrm>
          <a:off x="467544" y="188640"/>
          <a:ext cx="8280920" cy="6308150"/>
        </p:xfrm>
        <a:graphic>
          <a:graphicData uri="http://schemas.openxmlformats.org/drawingml/2006/table">
            <a:tbl>
              <a:tblPr/>
              <a:tblGrid>
                <a:gridCol w="4300735">
                  <a:extLst>
                    <a:ext uri="{9D8B030D-6E8A-4147-A177-3AD203B41FA5}">
                      <a16:colId xmlns:a16="http://schemas.microsoft.com/office/drawing/2014/main" val="20000"/>
                    </a:ext>
                  </a:extLst>
                </a:gridCol>
                <a:gridCol w="3980185">
                  <a:extLst>
                    <a:ext uri="{9D8B030D-6E8A-4147-A177-3AD203B41FA5}">
                      <a16:colId xmlns:a16="http://schemas.microsoft.com/office/drawing/2014/main" val="20001"/>
                    </a:ext>
                  </a:extLst>
                </a:gridCol>
              </a:tblGrid>
              <a:tr h="632185">
                <a:tc>
                  <a:txBody>
                    <a:bodyPr/>
                    <a:lstStyle/>
                    <a:p>
                      <a:pPr marL="0" marR="0" algn="ctr">
                        <a:lnSpc>
                          <a:spcPct val="150000"/>
                        </a:lnSpc>
                        <a:spcBef>
                          <a:spcPts val="0"/>
                        </a:spcBef>
                        <a:spcAft>
                          <a:spcPts val="1000"/>
                        </a:spcAft>
                      </a:pPr>
                      <a:endParaRPr lang="en-US" sz="1200" dirty="0">
                        <a:latin typeface="Calibri"/>
                        <a:ea typeface="Calibri"/>
                        <a:cs typeface="Times New Roman"/>
                      </a:endParaRPr>
                    </a:p>
                    <a:p>
                      <a:pPr marL="0" marR="0" algn="ctr">
                        <a:lnSpc>
                          <a:spcPct val="150000"/>
                        </a:lnSpc>
                        <a:spcBef>
                          <a:spcPts val="0"/>
                        </a:spcBef>
                        <a:spcAft>
                          <a:spcPts val="1000"/>
                        </a:spcAft>
                      </a:pPr>
                      <a:r>
                        <a:rPr lang="en-US" sz="1200" b="1" dirty="0">
                          <a:latin typeface="Kristen ITC"/>
                          <a:ea typeface="Calibri"/>
                          <a:cs typeface="Times New Roman"/>
                        </a:rPr>
                        <a:t>Scenario –#5</a:t>
                      </a:r>
                      <a:endParaRPr lang="en-US" sz="1200" dirty="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1000"/>
                        </a:spcAft>
                      </a:pPr>
                      <a:endParaRPr lang="en-US" sz="600" dirty="0">
                        <a:latin typeface="Calibri"/>
                        <a:ea typeface="Calibri"/>
                        <a:cs typeface="Times New Roman"/>
                      </a:endParaRPr>
                    </a:p>
                    <a:p>
                      <a:pPr marL="0" marR="0" algn="ctr">
                        <a:lnSpc>
                          <a:spcPct val="150000"/>
                        </a:lnSpc>
                        <a:spcBef>
                          <a:spcPts val="0"/>
                        </a:spcBef>
                        <a:spcAft>
                          <a:spcPts val="1000"/>
                        </a:spcAft>
                      </a:pPr>
                      <a:r>
                        <a:rPr lang="en-US" sz="700" b="1" dirty="0">
                          <a:latin typeface="Kristen ITC"/>
                          <a:ea typeface="Calibri"/>
                          <a:cs typeface="Times New Roman"/>
                        </a:rPr>
                        <a:t>Amendment Violation Clues</a:t>
                      </a:r>
                      <a:endParaRPr lang="en-US" sz="600" dirty="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17215">
                <a:tc>
                  <a:txBody>
                    <a:bodyPr/>
                    <a:lstStyle/>
                    <a:p>
                      <a:pPr marL="0" marR="0">
                        <a:spcBef>
                          <a:spcPts val="0"/>
                        </a:spcBef>
                        <a:spcAft>
                          <a:spcPts val="0"/>
                        </a:spcAft>
                      </a:pPr>
                      <a:endParaRPr lang="en-US" sz="1200" dirty="0">
                        <a:solidFill>
                          <a:srgbClr val="000000"/>
                        </a:solidFill>
                        <a:latin typeface="Times New Roman"/>
                        <a:ea typeface="Calibri"/>
                      </a:endParaRPr>
                    </a:p>
                    <a:p>
                      <a:pPr marL="0" marR="0" algn="ctr">
                        <a:lnSpc>
                          <a:spcPct val="150000"/>
                        </a:lnSpc>
                        <a:spcBef>
                          <a:spcPts val="0"/>
                        </a:spcBef>
                        <a:spcAft>
                          <a:spcPts val="1000"/>
                        </a:spcAft>
                      </a:pPr>
                      <a:r>
                        <a:rPr lang="en-US" sz="1200" dirty="0">
                          <a:latin typeface="Comic Sans MS"/>
                        </a:rPr>
                        <a:t>Mr. Jefferson, an avid or frequent hunter, opens the door of his home one day to find agents from the Bureau of Alcohol, Tobacco, and Firearms outside. They inform him that certain provisions of a new federal law allow them to confiscate his rifles so that he may not engage in terrorist activities or plot against the United States government. They have no evidence that he is connected to any such activities. </a:t>
                      </a:r>
                    </a:p>
                    <a:p>
                      <a:pPr marL="0" marR="0" algn="ctr">
                        <a:lnSpc>
                          <a:spcPct val="150000"/>
                        </a:lnSpc>
                        <a:spcBef>
                          <a:spcPts val="0"/>
                        </a:spcBef>
                        <a:spcAft>
                          <a:spcPts val="1000"/>
                        </a:spcAft>
                      </a:pPr>
                      <a:r>
                        <a:rPr lang="en-US" sz="1200" b="1" dirty="0">
                          <a:latin typeface="Comic Sans MS"/>
                          <a:ea typeface="Calibri"/>
                          <a:cs typeface="Times New Roman"/>
                        </a:rPr>
                        <a:t>QUESTIONS:</a:t>
                      </a:r>
                      <a:endParaRPr lang="en-US" sz="12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200" dirty="0">
                          <a:latin typeface="Comic Sans MS"/>
                          <a:ea typeface="Calibri"/>
                          <a:cs typeface="Times New Roman"/>
                        </a:rPr>
                        <a:t>Is this a rights violation? </a:t>
                      </a:r>
                      <a:endParaRPr lang="en-US" sz="12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200" dirty="0">
                          <a:latin typeface="Comic Sans MS"/>
                          <a:ea typeface="Calibri"/>
                          <a:cs typeface="Times New Roman"/>
                        </a:rPr>
                        <a:t>Which amendment(s) are being violated?</a:t>
                      </a:r>
                      <a:endParaRPr lang="en-US" sz="1200" dirty="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00" dirty="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32185">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p>
                      <a:pPr marL="0" marR="0">
                        <a:lnSpc>
                          <a:spcPct val="150000"/>
                        </a:lnSpc>
                        <a:spcBef>
                          <a:spcPts val="0"/>
                        </a:spcBef>
                        <a:spcAft>
                          <a:spcPts val="1000"/>
                        </a:spcAft>
                      </a:pPr>
                      <a:r>
                        <a:rPr lang="en-US" sz="700" b="1">
                          <a:latin typeface="Kristen ITC"/>
                          <a:ea typeface="Calibri"/>
                          <a:cs typeface="Times New Roman"/>
                        </a:rPr>
                        <a:t>#5 – RESPONSE / ANSWER</a:t>
                      </a:r>
                      <a:endParaRPr lang="en-US" sz="60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276622">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276622">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276622">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276622">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276622">
                <a:tc gridSpan="2">
                  <a:txBody>
                    <a:bodyPr/>
                    <a:lstStyle/>
                    <a:p>
                      <a:pPr marL="0" marR="0" algn="ctr">
                        <a:lnSpc>
                          <a:spcPct val="150000"/>
                        </a:lnSpc>
                        <a:spcBef>
                          <a:spcPts val="0"/>
                        </a:spcBef>
                        <a:spcAft>
                          <a:spcPts val="1000"/>
                        </a:spcAft>
                      </a:pPr>
                      <a:endParaRPr lang="en-US" sz="600" dirty="0">
                        <a:latin typeface="Calibri"/>
                        <a:ea typeface="Calibri"/>
                        <a:cs typeface="Times New Roman"/>
                      </a:endParaRPr>
                    </a:p>
                  </a:txBody>
                  <a:tcPr marL="34801" marR="34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bl>
          </a:graphicData>
        </a:graphic>
      </p:graphicFrame>
      <p:pic>
        <p:nvPicPr>
          <p:cNvPr id="57345" name="Picture 19" descr="http://richardemanuel.files.wordpress.com/2012/01/dp_privacy_500.gif?w=500&amp;h=344"/>
          <p:cNvPicPr>
            <a:picLocks noChangeAspect="1" noChangeArrowheads="1"/>
          </p:cNvPicPr>
          <p:nvPr/>
        </p:nvPicPr>
        <p:blipFill>
          <a:blip r:embed="rId2" cstate="print"/>
          <a:srcRect/>
          <a:stretch>
            <a:fillRect/>
          </a:stretch>
        </p:blipFill>
        <p:spPr bwMode="auto">
          <a:xfrm>
            <a:off x="5436096" y="1124744"/>
            <a:ext cx="2808312" cy="3270870"/>
          </a:xfrm>
          <a:prstGeom prst="rect">
            <a:avLst/>
          </a:prstGeom>
          <a:noFill/>
        </p:spPr>
      </p:pic>
      <p:sp>
        <p:nvSpPr>
          <p:cNvPr id="14" name="Rounded Rectangular Callout 13"/>
          <p:cNvSpPr/>
          <p:nvPr/>
        </p:nvSpPr>
        <p:spPr>
          <a:xfrm>
            <a:off x="7380312" y="2852936"/>
            <a:ext cx="1634480" cy="1260720"/>
          </a:xfrm>
          <a:prstGeom prst="wedgeRoundRectCallout">
            <a:avLst>
              <a:gd name="adj1" fmla="val -72360"/>
              <a:gd name="adj2" fmla="val 752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the cartoon </a:t>
            </a:r>
          </a:p>
          <a:p>
            <a:pPr algn="ctr"/>
            <a:r>
              <a:rPr lang="en-US" dirty="0"/>
              <a:t>as a hint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3" grpId="0" animBg="1"/>
      <p:bldP spid="13" grpId="1" animBg="1"/>
      <p:bldP spid="14" grpId="0" animBg="1"/>
      <p:bldP spid="1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a:xfrm>
            <a:off x="0" y="3501008"/>
            <a:ext cx="1634480" cy="1260720"/>
          </a:xfrm>
          <a:prstGeom prst="wedgeRoundRectCallout">
            <a:avLst>
              <a:gd name="adj1" fmla="val -16115"/>
              <a:gd name="adj2" fmla="val -76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the scenario</a:t>
            </a:r>
          </a:p>
        </p:txBody>
      </p:sp>
      <p:sp>
        <p:nvSpPr>
          <p:cNvPr id="13" name="Rounded Rectangular Callout 12"/>
          <p:cNvSpPr/>
          <p:nvPr/>
        </p:nvSpPr>
        <p:spPr>
          <a:xfrm>
            <a:off x="0" y="188640"/>
            <a:ext cx="1619672" cy="908720"/>
          </a:xfrm>
          <a:prstGeom prst="wedgeRoundRectCallout">
            <a:avLst>
              <a:gd name="adj1" fmla="val -6679"/>
              <a:gd name="adj2" fmla="val 703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Highlight clues</a:t>
            </a:r>
          </a:p>
        </p:txBody>
      </p:sp>
      <p:graphicFrame>
        <p:nvGraphicFramePr>
          <p:cNvPr id="7" name="Table 6"/>
          <p:cNvGraphicFramePr>
            <a:graphicFrameLocks noGrp="1"/>
          </p:cNvGraphicFramePr>
          <p:nvPr/>
        </p:nvGraphicFramePr>
        <p:xfrm>
          <a:off x="395536" y="260646"/>
          <a:ext cx="8280920" cy="6336707"/>
        </p:xfrm>
        <a:graphic>
          <a:graphicData uri="http://schemas.openxmlformats.org/drawingml/2006/table">
            <a:tbl>
              <a:tblPr/>
              <a:tblGrid>
                <a:gridCol w="4282185">
                  <a:extLst>
                    <a:ext uri="{9D8B030D-6E8A-4147-A177-3AD203B41FA5}">
                      <a16:colId xmlns:a16="http://schemas.microsoft.com/office/drawing/2014/main" val="20000"/>
                    </a:ext>
                  </a:extLst>
                </a:gridCol>
                <a:gridCol w="3998735">
                  <a:extLst>
                    <a:ext uri="{9D8B030D-6E8A-4147-A177-3AD203B41FA5}">
                      <a16:colId xmlns:a16="http://schemas.microsoft.com/office/drawing/2014/main" val="20001"/>
                    </a:ext>
                  </a:extLst>
                </a:gridCol>
              </a:tblGrid>
              <a:tr h="743606">
                <a:tc>
                  <a:txBody>
                    <a:bodyPr/>
                    <a:lstStyle/>
                    <a:p>
                      <a:pPr marL="0" marR="0" algn="ctr">
                        <a:lnSpc>
                          <a:spcPct val="150000"/>
                        </a:lnSpc>
                        <a:spcBef>
                          <a:spcPts val="0"/>
                        </a:spcBef>
                        <a:spcAft>
                          <a:spcPts val="1000"/>
                        </a:spcAft>
                      </a:pPr>
                      <a:endParaRPr lang="en-US" sz="1400" dirty="0">
                        <a:latin typeface="Calibri"/>
                        <a:ea typeface="Calibri"/>
                        <a:cs typeface="Times New Roman"/>
                      </a:endParaRPr>
                    </a:p>
                    <a:p>
                      <a:pPr marL="0" marR="0" algn="ctr">
                        <a:lnSpc>
                          <a:spcPct val="150000"/>
                        </a:lnSpc>
                        <a:spcBef>
                          <a:spcPts val="0"/>
                        </a:spcBef>
                        <a:spcAft>
                          <a:spcPts val="1000"/>
                        </a:spcAft>
                      </a:pPr>
                      <a:r>
                        <a:rPr lang="en-US" sz="1400" b="1" dirty="0">
                          <a:latin typeface="Kristen ITC"/>
                          <a:ea typeface="Calibri"/>
                          <a:cs typeface="Times New Roman"/>
                        </a:rPr>
                        <a:t>Scenario –#6</a:t>
                      </a:r>
                      <a:endParaRPr lang="en-US" sz="1400" dirty="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1000"/>
                        </a:spcAft>
                      </a:pPr>
                      <a:endParaRPr lang="en-US" sz="700" dirty="0">
                        <a:latin typeface="Calibri"/>
                        <a:ea typeface="Calibri"/>
                        <a:cs typeface="Times New Roman"/>
                      </a:endParaRPr>
                    </a:p>
                    <a:p>
                      <a:pPr marL="0" marR="0" algn="ctr">
                        <a:lnSpc>
                          <a:spcPct val="150000"/>
                        </a:lnSpc>
                        <a:spcBef>
                          <a:spcPts val="0"/>
                        </a:spcBef>
                        <a:spcAft>
                          <a:spcPts val="1000"/>
                        </a:spcAft>
                      </a:pPr>
                      <a:r>
                        <a:rPr lang="en-US" sz="1400" b="1" dirty="0">
                          <a:latin typeface="Kristen ITC"/>
                          <a:ea typeface="Calibri"/>
                          <a:cs typeface="Times New Roman"/>
                        </a:rPr>
                        <a:t>Amendment Violation Clue</a:t>
                      </a:r>
                      <a:endParaRPr lang="en-US" sz="1400" dirty="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57723">
                <a:tc>
                  <a:txBody>
                    <a:bodyPr/>
                    <a:lstStyle/>
                    <a:p>
                      <a:pPr marL="0" marR="0">
                        <a:spcBef>
                          <a:spcPts val="0"/>
                        </a:spcBef>
                        <a:spcAft>
                          <a:spcPts val="0"/>
                        </a:spcAft>
                      </a:pPr>
                      <a:endParaRPr lang="en-US" sz="1400" dirty="0">
                        <a:solidFill>
                          <a:srgbClr val="000000"/>
                        </a:solidFill>
                        <a:latin typeface="Times New Roman"/>
                        <a:ea typeface="Calibri"/>
                      </a:endParaRPr>
                    </a:p>
                    <a:p>
                      <a:pPr marL="0" marR="0" algn="ctr">
                        <a:lnSpc>
                          <a:spcPct val="150000"/>
                        </a:lnSpc>
                        <a:spcBef>
                          <a:spcPts val="0"/>
                        </a:spcBef>
                        <a:spcAft>
                          <a:spcPts val="1000"/>
                        </a:spcAft>
                      </a:pPr>
                      <a:r>
                        <a:rPr lang="en-US" sz="1400" dirty="0">
                          <a:latin typeface="Comic Sans MS"/>
                        </a:rPr>
                        <a:t>A known drug dealer is arrested for suspected connections to an inner city murder. The police do not inform him of his rights and immediately begin to interrogate him. They continue until he admits he knows the victim of the crime and was in the neighborhood where the murder took place. </a:t>
                      </a:r>
                      <a:r>
                        <a:rPr lang="en-US" sz="1400" b="1" dirty="0">
                          <a:latin typeface="Comic Sans MS"/>
                          <a:ea typeface="Calibri"/>
                          <a:cs typeface="Times New Roman"/>
                        </a:rPr>
                        <a:t>QUESTIONS:</a:t>
                      </a:r>
                      <a:endParaRPr lang="en-US" sz="14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400" dirty="0">
                          <a:latin typeface="Comic Sans MS"/>
                          <a:ea typeface="Calibri"/>
                          <a:cs typeface="Times New Roman"/>
                        </a:rPr>
                        <a:t>Is this a rights violation? </a:t>
                      </a:r>
                      <a:endParaRPr lang="en-US" sz="14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400" dirty="0">
                          <a:latin typeface="Comic Sans MS"/>
                          <a:ea typeface="Calibri"/>
                          <a:cs typeface="Times New Roman"/>
                        </a:rPr>
                        <a:t>Which amendment(s) are being violated?</a:t>
                      </a:r>
                      <a:endParaRPr lang="en-US" sz="1400" dirty="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700" dirty="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43606">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p>
                      <a:pPr marL="0" marR="0">
                        <a:lnSpc>
                          <a:spcPct val="150000"/>
                        </a:lnSpc>
                        <a:spcBef>
                          <a:spcPts val="0"/>
                        </a:spcBef>
                        <a:spcAft>
                          <a:spcPts val="1000"/>
                        </a:spcAft>
                      </a:pPr>
                      <a:r>
                        <a:rPr lang="en-US" sz="900" b="1">
                          <a:latin typeface="Kristen ITC"/>
                          <a:ea typeface="Calibri"/>
                          <a:cs typeface="Times New Roman"/>
                        </a:rPr>
                        <a:t>#6 – RESPONSE / ANSWER</a:t>
                      </a:r>
                      <a:endParaRPr lang="en-US" sz="70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372943">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372943">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372943">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372943">
                <a:tc gridSpan="2">
                  <a:txBody>
                    <a:bodyPr/>
                    <a:lstStyle/>
                    <a:p>
                      <a:pPr marL="0" marR="0" algn="ctr">
                        <a:lnSpc>
                          <a:spcPct val="150000"/>
                        </a:lnSpc>
                        <a:spcBef>
                          <a:spcPts val="0"/>
                        </a:spcBef>
                        <a:spcAft>
                          <a:spcPts val="1000"/>
                        </a:spcAft>
                      </a:pPr>
                      <a:endParaRPr lang="en-US" sz="700" dirty="0">
                        <a:latin typeface="Calibri"/>
                        <a:ea typeface="Calibri"/>
                        <a:cs typeface="Times New Roman"/>
                      </a:endParaRPr>
                    </a:p>
                  </a:txBody>
                  <a:tcPr marL="46338" marR="46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bl>
          </a:graphicData>
        </a:graphic>
      </p:graphicFrame>
      <p:pic>
        <p:nvPicPr>
          <p:cNvPr id="59393" name="Picture 25" descr="http://imgc.allpostersimages.com/images/P-473-488-90/60/6091/BIFF100Z/posters/arnie-levin-you-have-the-right-to-remain-silent-anything-you-say-may-be-used-agains--new-yorker-cartoon.jpg"/>
          <p:cNvPicPr>
            <a:picLocks noChangeAspect="1" noChangeArrowheads="1"/>
          </p:cNvPicPr>
          <p:nvPr/>
        </p:nvPicPr>
        <p:blipFill>
          <a:blip r:embed="rId2" cstate="print"/>
          <a:srcRect/>
          <a:stretch>
            <a:fillRect/>
          </a:stretch>
        </p:blipFill>
        <p:spPr bwMode="auto">
          <a:xfrm>
            <a:off x="5076056" y="1196752"/>
            <a:ext cx="2998093" cy="2854077"/>
          </a:xfrm>
          <a:prstGeom prst="rect">
            <a:avLst/>
          </a:prstGeom>
          <a:noFill/>
        </p:spPr>
      </p:pic>
      <p:sp>
        <p:nvSpPr>
          <p:cNvPr id="14" name="Rounded Rectangular Callout 13"/>
          <p:cNvSpPr/>
          <p:nvPr/>
        </p:nvSpPr>
        <p:spPr>
          <a:xfrm>
            <a:off x="7509520" y="3933056"/>
            <a:ext cx="1634480" cy="1260720"/>
          </a:xfrm>
          <a:prstGeom prst="wedgeRoundRectCallout">
            <a:avLst>
              <a:gd name="adj1" fmla="val -87863"/>
              <a:gd name="adj2" fmla="val -392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the cartoon </a:t>
            </a:r>
          </a:p>
          <a:p>
            <a:pPr algn="ctr"/>
            <a:r>
              <a:rPr lang="en-US" dirty="0"/>
              <a:t>as a hint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3" grpId="0" animBg="1"/>
      <p:bldP spid="13" grpId="1" animBg="1"/>
      <p:bldP spid="14" grpId="0" animBg="1"/>
      <p:bldP spid="14" grpId="1"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0484" name="Group 4"/>
          <p:cNvGrpSpPr>
            <a:grpSpLocks/>
          </p:cNvGrpSpPr>
          <p:nvPr/>
        </p:nvGrpSpPr>
        <p:grpSpPr bwMode="auto">
          <a:xfrm>
            <a:off x="592138" y="635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20486"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20489"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20491"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20504"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dirty="0"/>
              <a:t>Lesson Objective and Essential Question</a:t>
            </a:r>
          </a:p>
        </p:txBody>
      </p:sp>
      <p:sp>
        <p:nvSpPr>
          <p:cNvPr id="20483" name="Rectangle 3"/>
          <p:cNvSpPr>
            <a:spLocks noGrp="1" noChangeArrowheads="1"/>
          </p:cNvSpPr>
          <p:nvPr>
            <p:ph type="body" idx="1"/>
          </p:nvPr>
        </p:nvSpPr>
        <p:spPr/>
        <p:txBody>
          <a:bodyPr/>
          <a:lstStyle/>
          <a:p>
            <a:pPr>
              <a:buNone/>
            </a:pPr>
            <a:r>
              <a:rPr lang="en-US" u="sng" dirty="0"/>
              <a:t>Day 1</a:t>
            </a:r>
          </a:p>
          <a:p>
            <a:pPr>
              <a:buNone/>
            </a:pPr>
            <a:endParaRPr lang="en-US" u="sng" dirty="0"/>
          </a:p>
          <a:p>
            <a:r>
              <a:rPr lang="en-US" b="1" dirty="0"/>
              <a:t>Objective:</a:t>
            </a:r>
            <a:r>
              <a:rPr lang="en-US" dirty="0"/>
              <a:t>  By the end of this lesson students, will be able identify their rights that were protected by the Bill of Rights.</a:t>
            </a:r>
            <a:br>
              <a:rPr lang="en-US" dirty="0"/>
            </a:br>
            <a:r>
              <a:rPr lang="en-US" b="1" dirty="0"/>
              <a:t>Essential Questions:</a:t>
            </a:r>
            <a:r>
              <a:rPr lang="en-US" dirty="0"/>
              <a:t>  Describe the various amendments that protect the rights of Americans under the Constitution.</a:t>
            </a:r>
            <a:br>
              <a:rPr lang="en-US" dirty="0"/>
            </a:b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 calcmode="lin" valueType="num">
                                      <p:cBhvr>
                                        <p:cTn id="7" dur="500" fill="hold"/>
                                        <p:tgtEl>
                                          <p:spTgt spid="20489"/>
                                        </p:tgtEl>
                                        <p:attrNameLst>
                                          <p:attrName>ppt_w</p:attrName>
                                        </p:attrNameLst>
                                      </p:cBhvr>
                                      <p:tavLst>
                                        <p:tav tm="0">
                                          <p:val>
                                            <p:fltVal val="0"/>
                                          </p:val>
                                        </p:tav>
                                        <p:tav tm="100000">
                                          <p:val>
                                            <p:strVal val="#ppt_w"/>
                                          </p:val>
                                        </p:tav>
                                      </p:tavLst>
                                    </p:anim>
                                    <p:anim calcmode="lin" valueType="num">
                                      <p:cBhvr>
                                        <p:cTn id="8" dur="500" fill="hold"/>
                                        <p:tgtEl>
                                          <p:spTgt spid="20489"/>
                                        </p:tgtEl>
                                        <p:attrNameLst>
                                          <p:attrName>ppt_h</p:attrName>
                                        </p:attrNameLst>
                                      </p:cBhvr>
                                      <p:tavLst>
                                        <p:tav tm="0">
                                          <p:val>
                                            <p:fltVal val="0"/>
                                          </p:val>
                                        </p:tav>
                                        <p:tav tm="100000">
                                          <p:val>
                                            <p:strVal val="#ppt_h"/>
                                          </p:val>
                                        </p:tav>
                                      </p:tavLst>
                                    </p:anim>
                                    <p:animEffect transition="in" filter="fade">
                                      <p:cBhvr>
                                        <p:cTn id="9" dur="500"/>
                                        <p:tgtEl>
                                          <p:spTgt spid="20489"/>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slide(fromLeft)">
                                      <p:cBhvr>
                                        <p:cTn id="13" dur="500"/>
                                        <p:tgtEl>
                                          <p:spTgt spid="20484"/>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072312" cy="538162"/>
          </a:xfrm>
        </p:spPr>
        <p:txBody>
          <a:bodyPr/>
          <a:lstStyle/>
          <a:p>
            <a:pPr algn="ctr"/>
            <a:r>
              <a:rPr lang="en-US" dirty="0">
                <a:solidFill>
                  <a:schemeClr val="tx1"/>
                </a:solidFill>
              </a:rPr>
              <a:t>Think about it….</a:t>
            </a:r>
          </a:p>
        </p:txBody>
      </p:sp>
      <p:sp>
        <p:nvSpPr>
          <p:cNvPr id="3" name="Content Placeholder 2"/>
          <p:cNvSpPr>
            <a:spLocks noGrp="1"/>
          </p:cNvSpPr>
          <p:nvPr>
            <p:ph idx="1"/>
          </p:nvPr>
        </p:nvSpPr>
        <p:spPr>
          <a:xfrm>
            <a:off x="187325" y="692696"/>
            <a:ext cx="8337550" cy="5976664"/>
          </a:xfrm>
        </p:spPr>
        <p:txBody>
          <a:bodyPr/>
          <a:lstStyle/>
          <a:p>
            <a:r>
              <a:rPr lang="en-US" dirty="0"/>
              <a:t>Often we hear people complain because of how they feel they have been treated unfairly.  They might complain because someone skipped them in the lunch line, someone says an unkind word because they are mad at them, or others might slug them in the arm because they are mad at them.  Maybe your talking in class and you get into trouble.</a:t>
            </a:r>
          </a:p>
          <a:p>
            <a:r>
              <a:rPr lang="en-US" dirty="0"/>
              <a:t>Yes, this makes you have a bad day, you might be upset but this is just a “normal” experience that we all go through.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325" y="476672"/>
            <a:ext cx="8337550" cy="5603453"/>
          </a:xfrm>
        </p:spPr>
        <p:txBody>
          <a:bodyPr/>
          <a:lstStyle/>
          <a:p>
            <a:endParaRPr lang="en-US" dirty="0"/>
          </a:p>
          <a:p>
            <a:endParaRPr lang="en-US" dirty="0"/>
          </a:p>
          <a:p>
            <a:r>
              <a:rPr lang="en-US" dirty="0"/>
              <a:t>We are going to talk about the right or rights belonging to a person by reason of citizenship </a:t>
            </a:r>
          </a:p>
          <a:p>
            <a:pPr lvl="1">
              <a:buNone/>
            </a:pPr>
            <a:endParaRPr lang="en-US" dirty="0"/>
          </a:p>
          <a:p>
            <a:pPr lvl="1">
              <a:buNone/>
            </a:pPr>
            <a:r>
              <a:rPr lang="en-US" dirty="0"/>
              <a:t>What rights do we have as Americans because we are citizens?</a:t>
            </a:r>
          </a:p>
          <a:p>
            <a:pPr lvl="1">
              <a:buNone/>
            </a:pPr>
            <a:r>
              <a:rPr lang="en-US" dirty="0"/>
              <a:t>How does the Bill of Rights protect your rights as a citizen?</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611560" y="188641"/>
          <a:ext cx="7560840" cy="6480720"/>
        </p:xfrm>
        <a:graphic>
          <a:graphicData uri="http://schemas.openxmlformats.org/drawingml/2006/table">
            <a:tbl>
              <a:tblPr/>
              <a:tblGrid>
                <a:gridCol w="3926759">
                  <a:extLst>
                    <a:ext uri="{9D8B030D-6E8A-4147-A177-3AD203B41FA5}">
                      <a16:colId xmlns:a16="http://schemas.microsoft.com/office/drawing/2014/main" val="20000"/>
                    </a:ext>
                  </a:extLst>
                </a:gridCol>
                <a:gridCol w="3634081">
                  <a:extLst>
                    <a:ext uri="{9D8B030D-6E8A-4147-A177-3AD203B41FA5}">
                      <a16:colId xmlns:a16="http://schemas.microsoft.com/office/drawing/2014/main" val="20001"/>
                    </a:ext>
                  </a:extLst>
                </a:gridCol>
              </a:tblGrid>
              <a:tr h="711590">
                <a:tc>
                  <a:txBody>
                    <a:bodyPr/>
                    <a:lstStyle/>
                    <a:p>
                      <a:pPr marL="0" marR="0" algn="ctr">
                        <a:lnSpc>
                          <a:spcPct val="150000"/>
                        </a:lnSpc>
                        <a:spcBef>
                          <a:spcPts val="0"/>
                        </a:spcBef>
                        <a:spcAft>
                          <a:spcPts val="1000"/>
                        </a:spcAft>
                      </a:pPr>
                      <a:endParaRPr lang="en-US" sz="1200" dirty="0">
                        <a:latin typeface="Calibri"/>
                        <a:ea typeface="Calibri"/>
                        <a:cs typeface="Times New Roman"/>
                      </a:endParaRPr>
                    </a:p>
                    <a:p>
                      <a:pPr marL="0" marR="0" algn="ctr">
                        <a:lnSpc>
                          <a:spcPct val="150000"/>
                        </a:lnSpc>
                        <a:spcBef>
                          <a:spcPts val="0"/>
                        </a:spcBef>
                        <a:spcAft>
                          <a:spcPts val="1000"/>
                        </a:spcAft>
                      </a:pPr>
                      <a:r>
                        <a:rPr lang="en-US" sz="1200" b="1" dirty="0">
                          <a:latin typeface="Kristen ITC"/>
                          <a:ea typeface="Calibri"/>
                          <a:cs typeface="Times New Roman"/>
                        </a:rPr>
                        <a:t>Scenario –  #1</a:t>
                      </a:r>
                      <a:endParaRPr lang="en-US" sz="1200" dirty="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1000"/>
                        </a:spcAft>
                      </a:pPr>
                      <a:endParaRPr lang="en-US" sz="600" dirty="0">
                        <a:latin typeface="Calibri"/>
                        <a:ea typeface="Calibri"/>
                        <a:cs typeface="Times New Roman"/>
                      </a:endParaRPr>
                    </a:p>
                    <a:p>
                      <a:pPr marL="0" marR="0" algn="ctr">
                        <a:lnSpc>
                          <a:spcPct val="150000"/>
                        </a:lnSpc>
                        <a:spcBef>
                          <a:spcPts val="0"/>
                        </a:spcBef>
                        <a:spcAft>
                          <a:spcPts val="1000"/>
                        </a:spcAft>
                      </a:pPr>
                      <a:r>
                        <a:rPr lang="en-US" sz="800" b="1" dirty="0">
                          <a:latin typeface="Kristen ITC"/>
                          <a:ea typeface="Calibri"/>
                          <a:cs typeface="Times New Roman"/>
                        </a:rPr>
                        <a:t>Amendment Violation Clue</a:t>
                      </a:r>
                      <a:endParaRPr lang="en-US" sz="600" dirty="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86261">
                <a:tc>
                  <a:txBody>
                    <a:bodyPr/>
                    <a:lstStyle/>
                    <a:p>
                      <a:pPr marL="0" marR="0">
                        <a:spcBef>
                          <a:spcPts val="0"/>
                        </a:spcBef>
                        <a:spcAft>
                          <a:spcPts val="0"/>
                        </a:spcAft>
                      </a:pPr>
                      <a:endParaRPr lang="en-US" sz="1200" dirty="0">
                        <a:solidFill>
                          <a:srgbClr val="000000"/>
                        </a:solidFill>
                        <a:latin typeface="Times New Roman"/>
                        <a:ea typeface="Calibri"/>
                      </a:endParaRPr>
                    </a:p>
                    <a:p>
                      <a:pPr marL="0" marR="0">
                        <a:lnSpc>
                          <a:spcPct val="150000"/>
                        </a:lnSpc>
                        <a:spcBef>
                          <a:spcPts val="0"/>
                        </a:spcBef>
                        <a:spcAft>
                          <a:spcPts val="1000"/>
                        </a:spcAft>
                      </a:pPr>
                      <a:r>
                        <a:rPr lang="en-US" sz="1200" dirty="0">
                          <a:latin typeface="Comic Sans MS"/>
                          <a:ea typeface="Calibri"/>
                          <a:cs typeface="Times New Roman"/>
                        </a:rPr>
                        <a:t>Sara, an eighteen-year old college student, is arrested for stealing a classmate’s term paper and selling it on the Internet. When she appears before the judge, she asks for a lawyer to help defend her. The judge tells her if she is smart enough to be in college, she is smart enough to defend herself. Besides, she is not being charged with a felony, so the stakes are not very high</a:t>
                      </a:r>
                      <a:endParaRPr lang="en-US" sz="1200" dirty="0">
                        <a:latin typeface="Calibri"/>
                        <a:ea typeface="Calibri"/>
                        <a:cs typeface="Times New Roman"/>
                      </a:endParaRPr>
                    </a:p>
                    <a:p>
                      <a:pPr marL="0" marR="0" algn="ctr">
                        <a:lnSpc>
                          <a:spcPct val="150000"/>
                        </a:lnSpc>
                        <a:spcBef>
                          <a:spcPts val="0"/>
                        </a:spcBef>
                        <a:spcAft>
                          <a:spcPts val="1000"/>
                        </a:spcAft>
                      </a:pPr>
                      <a:r>
                        <a:rPr lang="en-US" sz="1200" b="1" dirty="0">
                          <a:latin typeface="Comic Sans MS"/>
                          <a:ea typeface="Calibri"/>
                          <a:cs typeface="Times New Roman"/>
                        </a:rPr>
                        <a:t>QUESTIONS:</a:t>
                      </a:r>
                      <a:endParaRPr lang="en-US" sz="12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200" dirty="0">
                          <a:latin typeface="Comic Sans MS"/>
                          <a:ea typeface="Calibri"/>
                          <a:cs typeface="Times New Roman"/>
                        </a:rPr>
                        <a:t>Is this a rights violation? </a:t>
                      </a:r>
                      <a:endParaRPr lang="en-US" sz="12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200" dirty="0">
                          <a:latin typeface="Comic Sans MS"/>
                          <a:ea typeface="Calibri"/>
                          <a:cs typeface="Times New Roman"/>
                        </a:rPr>
                        <a:t>Which amendment(s) are being violated?</a:t>
                      </a:r>
                      <a:endParaRPr lang="en-US" sz="1200" dirty="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60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7217">
                <a:tc gridSpan="2">
                  <a:txBody>
                    <a:bodyPr/>
                    <a:lstStyle/>
                    <a:p>
                      <a:pPr marL="0" marR="0" algn="ctr">
                        <a:lnSpc>
                          <a:spcPct val="150000"/>
                        </a:lnSpc>
                        <a:spcBef>
                          <a:spcPts val="0"/>
                        </a:spcBef>
                        <a:spcAft>
                          <a:spcPts val="1000"/>
                        </a:spcAft>
                      </a:pPr>
                      <a:endParaRPr lang="en-US" sz="600" dirty="0">
                        <a:latin typeface="Calibri"/>
                        <a:ea typeface="Calibri"/>
                        <a:cs typeface="Times New Roman"/>
                      </a:endParaRPr>
                    </a:p>
                    <a:p>
                      <a:pPr marL="0" marR="0">
                        <a:lnSpc>
                          <a:spcPct val="150000"/>
                        </a:lnSpc>
                        <a:spcBef>
                          <a:spcPts val="0"/>
                        </a:spcBef>
                        <a:spcAft>
                          <a:spcPts val="1000"/>
                        </a:spcAft>
                      </a:pPr>
                      <a:r>
                        <a:rPr lang="en-US" sz="800" b="1" dirty="0">
                          <a:latin typeface="Kristen ITC"/>
                          <a:ea typeface="Calibri"/>
                          <a:cs typeface="Times New Roman"/>
                        </a:rPr>
                        <a:t>#1 – RESPONSE / ANSWER</a:t>
                      </a:r>
                      <a:endParaRPr lang="en-US" sz="600" dirty="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326413">
                <a:tc gridSpan="2">
                  <a:txBody>
                    <a:bodyPr/>
                    <a:lstStyle/>
                    <a:p>
                      <a:pPr marL="0" marR="0" algn="ctr">
                        <a:lnSpc>
                          <a:spcPct val="150000"/>
                        </a:lnSpc>
                        <a:spcBef>
                          <a:spcPts val="0"/>
                        </a:spcBef>
                        <a:spcAft>
                          <a:spcPts val="1000"/>
                        </a:spcAft>
                      </a:pPr>
                      <a:endParaRPr lang="en-US" sz="600" dirty="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326413">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326413">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326413">
                <a:tc gridSpan="2">
                  <a:txBody>
                    <a:bodyPr/>
                    <a:lstStyle/>
                    <a:p>
                      <a:pPr marL="0" marR="0" algn="ctr">
                        <a:lnSpc>
                          <a:spcPct val="150000"/>
                        </a:lnSpc>
                        <a:spcBef>
                          <a:spcPts val="0"/>
                        </a:spcBef>
                        <a:spcAft>
                          <a:spcPts val="1000"/>
                        </a:spcAft>
                      </a:pPr>
                      <a:endParaRPr lang="en-US" sz="600" dirty="0">
                        <a:latin typeface="Calibri"/>
                        <a:ea typeface="Calibri"/>
                        <a:cs typeface="Times New Roman"/>
                      </a:endParaRPr>
                    </a:p>
                  </a:txBody>
                  <a:tcPr marL="40401" marR="4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bl>
          </a:graphicData>
        </a:graphic>
      </p:graphicFrame>
      <p:pic>
        <p:nvPicPr>
          <p:cNvPr id="21508" name="Picture 25" descr="http://imgc.allpostersimages.com/images/P-473-488-90/60/6091/BIFF100Z/posters/arnie-levin-you-have-the-right-to-remain-silent-anything-you-say-may-be-used-agains--new-yorker-cartoon.jpg"/>
          <p:cNvPicPr>
            <a:picLocks noChangeAspect="1" noChangeArrowheads="1"/>
          </p:cNvPicPr>
          <p:nvPr/>
        </p:nvPicPr>
        <p:blipFill>
          <a:blip r:embed="rId2" cstate="print"/>
          <a:srcRect/>
          <a:stretch>
            <a:fillRect/>
          </a:stretch>
        </p:blipFill>
        <p:spPr bwMode="auto">
          <a:xfrm>
            <a:off x="4716016" y="1052736"/>
            <a:ext cx="3384376" cy="3456384"/>
          </a:xfrm>
          <a:prstGeom prst="rect">
            <a:avLst/>
          </a:prstGeom>
          <a:noFill/>
        </p:spPr>
      </p:pic>
      <p:sp>
        <p:nvSpPr>
          <p:cNvPr id="11" name="Rounded Rectangular Callout 10"/>
          <p:cNvSpPr/>
          <p:nvPr/>
        </p:nvSpPr>
        <p:spPr>
          <a:xfrm>
            <a:off x="251520" y="3645024"/>
            <a:ext cx="1634480" cy="1260720"/>
          </a:xfrm>
          <a:prstGeom prst="wedgeRoundRectCallout">
            <a:avLst>
              <a:gd name="adj1" fmla="val -12745"/>
              <a:gd name="adj2" fmla="val -76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the scenario</a:t>
            </a:r>
          </a:p>
        </p:txBody>
      </p:sp>
      <p:sp>
        <p:nvSpPr>
          <p:cNvPr id="13" name="Rounded Rectangular Callout 12"/>
          <p:cNvSpPr/>
          <p:nvPr/>
        </p:nvSpPr>
        <p:spPr>
          <a:xfrm>
            <a:off x="0" y="0"/>
            <a:ext cx="1763688" cy="908720"/>
          </a:xfrm>
          <a:prstGeom prst="wedgeRoundRectCallout">
            <a:avLst>
              <a:gd name="adj1" fmla="val -6679"/>
              <a:gd name="adj2" fmla="val 703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Highlight clues</a:t>
            </a:r>
          </a:p>
        </p:txBody>
      </p:sp>
      <p:sp>
        <p:nvSpPr>
          <p:cNvPr id="14" name="Rounded Rectangular Callout 13"/>
          <p:cNvSpPr/>
          <p:nvPr/>
        </p:nvSpPr>
        <p:spPr>
          <a:xfrm>
            <a:off x="6948264" y="404664"/>
            <a:ext cx="1634480" cy="1260720"/>
          </a:xfrm>
          <a:prstGeom prst="wedgeRoundRectCallout">
            <a:avLst>
              <a:gd name="adj1" fmla="val -81496"/>
              <a:gd name="adj2" fmla="val 371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the cartoon </a:t>
            </a:r>
          </a:p>
          <a:p>
            <a:pPr algn="ctr"/>
            <a:r>
              <a:rPr lang="en-US" dirty="0"/>
              <a:t>as a hint</a:t>
            </a:r>
          </a:p>
        </p:txBody>
      </p:sp>
      <p:sp>
        <p:nvSpPr>
          <p:cNvPr id="15" name="TextBox 14"/>
          <p:cNvSpPr txBox="1"/>
          <p:nvPr/>
        </p:nvSpPr>
        <p:spPr>
          <a:xfrm>
            <a:off x="611560" y="5288340"/>
            <a:ext cx="7632848" cy="1569660"/>
          </a:xfrm>
          <a:prstGeom prst="rect">
            <a:avLst/>
          </a:prstGeom>
          <a:noFill/>
        </p:spPr>
        <p:txBody>
          <a:bodyPr wrap="square" rtlCol="0">
            <a:spAutoFit/>
          </a:bodyPr>
          <a:lstStyle/>
          <a:p>
            <a:r>
              <a:rPr lang="en-US" dirty="0"/>
              <a:t>Rights were violated.  This is an example of a person’s 5</a:t>
            </a:r>
            <a:r>
              <a:rPr lang="en-US" baseline="30000" dirty="0"/>
              <a:t>th </a:t>
            </a:r>
            <a:r>
              <a:rPr lang="en-US" dirty="0"/>
              <a:t> and 6</a:t>
            </a:r>
            <a:r>
              <a:rPr lang="en-US" baseline="30000" dirty="0"/>
              <a:t>th</a:t>
            </a:r>
            <a:r>
              <a:rPr lang="en-US" dirty="0"/>
              <a:t> amendment rights were being violated.  This was because she was not allowed a lawyer she was not treated fairly by the judge.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11"/>
                                        </p:tgtEl>
                                      </p:cBhvr>
                                    </p:animEffect>
                                    <p:set>
                                      <p:cBhvr>
                                        <p:cTn id="11" dur="1" fill="hold">
                                          <p:stCondLst>
                                            <p:cond delay="499"/>
                                          </p:stCondLst>
                                        </p:cTn>
                                        <p:tgtEl>
                                          <p:spTgt spid="11"/>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3" grpId="0" animBg="1"/>
      <p:bldP spid="13" grpId="1" animBg="1"/>
      <p:bldP spid="14" grpId="0" animBg="1"/>
      <p:bldP spid="14" grpId="1"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536" y="70681"/>
          <a:ext cx="8280920" cy="6670687"/>
        </p:xfrm>
        <a:graphic>
          <a:graphicData uri="http://schemas.openxmlformats.org/drawingml/2006/table">
            <a:tbl>
              <a:tblPr/>
              <a:tblGrid>
                <a:gridCol w="4300736">
                  <a:extLst>
                    <a:ext uri="{9D8B030D-6E8A-4147-A177-3AD203B41FA5}">
                      <a16:colId xmlns:a16="http://schemas.microsoft.com/office/drawing/2014/main" val="20000"/>
                    </a:ext>
                  </a:extLst>
                </a:gridCol>
                <a:gridCol w="3980184">
                  <a:extLst>
                    <a:ext uri="{9D8B030D-6E8A-4147-A177-3AD203B41FA5}">
                      <a16:colId xmlns:a16="http://schemas.microsoft.com/office/drawing/2014/main" val="20001"/>
                    </a:ext>
                  </a:extLst>
                </a:gridCol>
              </a:tblGrid>
              <a:tr h="743971">
                <a:tc>
                  <a:txBody>
                    <a:bodyPr/>
                    <a:lstStyle/>
                    <a:p>
                      <a:pPr marL="0" marR="0" algn="ctr">
                        <a:lnSpc>
                          <a:spcPct val="150000"/>
                        </a:lnSpc>
                        <a:spcBef>
                          <a:spcPts val="0"/>
                        </a:spcBef>
                        <a:spcAft>
                          <a:spcPts val="1000"/>
                        </a:spcAft>
                      </a:pPr>
                      <a:endParaRPr lang="en-US" sz="1400" dirty="0">
                        <a:latin typeface="Calibri"/>
                        <a:ea typeface="Calibri"/>
                        <a:cs typeface="Times New Roman"/>
                      </a:endParaRPr>
                    </a:p>
                    <a:p>
                      <a:pPr marL="0" marR="0" algn="ctr">
                        <a:lnSpc>
                          <a:spcPct val="150000"/>
                        </a:lnSpc>
                        <a:spcBef>
                          <a:spcPts val="0"/>
                        </a:spcBef>
                        <a:spcAft>
                          <a:spcPts val="1000"/>
                        </a:spcAft>
                      </a:pPr>
                      <a:r>
                        <a:rPr lang="en-US" sz="1400" b="1" dirty="0">
                          <a:latin typeface="Kristen ITC"/>
                          <a:ea typeface="Calibri"/>
                          <a:cs typeface="Times New Roman"/>
                        </a:rPr>
                        <a:t>Scenario –#2</a:t>
                      </a:r>
                      <a:endParaRPr lang="en-US" sz="14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1000"/>
                        </a:spcAft>
                      </a:pPr>
                      <a:endParaRPr lang="en-US" sz="700" dirty="0">
                        <a:latin typeface="Calibri"/>
                        <a:ea typeface="Calibri"/>
                        <a:cs typeface="Times New Roman"/>
                      </a:endParaRPr>
                    </a:p>
                    <a:p>
                      <a:pPr marL="0" marR="0" algn="ctr">
                        <a:lnSpc>
                          <a:spcPct val="150000"/>
                        </a:lnSpc>
                        <a:spcBef>
                          <a:spcPts val="0"/>
                        </a:spcBef>
                        <a:spcAft>
                          <a:spcPts val="1000"/>
                        </a:spcAft>
                      </a:pPr>
                      <a:r>
                        <a:rPr lang="en-US" sz="1400" b="1" dirty="0">
                          <a:latin typeface="Kristen ITC"/>
                          <a:ea typeface="Calibri"/>
                          <a:cs typeface="Times New Roman"/>
                        </a:rPr>
                        <a:t>Amendment Violation Clues</a:t>
                      </a:r>
                      <a:endParaRPr lang="en-US" sz="14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63866">
                <a:tc>
                  <a:txBody>
                    <a:bodyPr/>
                    <a:lstStyle/>
                    <a:p>
                      <a:pPr marL="0" marR="0">
                        <a:lnSpc>
                          <a:spcPct val="150000"/>
                        </a:lnSpc>
                        <a:spcBef>
                          <a:spcPts val="0"/>
                        </a:spcBef>
                        <a:spcAft>
                          <a:spcPts val="1000"/>
                        </a:spcAft>
                      </a:pPr>
                      <a:endParaRPr lang="en-US" sz="1400" dirty="0">
                        <a:latin typeface="Comic Sans MS"/>
                        <a:ea typeface="Calibri"/>
                        <a:cs typeface="Times New Roman"/>
                      </a:endParaRPr>
                    </a:p>
                    <a:p>
                      <a:pPr marL="0" marR="0">
                        <a:lnSpc>
                          <a:spcPct val="150000"/>
                        </a:lnSpc>
                        <a:spcBef>
                          <a:spcPts val="0"/>
                        </a:spcBef>
                        <a:spcAft>
                          <a:spcPts val="1000"/>
                        </a:spcAft>
                      </a:pPr>
                      <a:r>
                        <a:rPr lang="en-US" sz="1400" dirty="0">
                          <a:latin typeface="Comic Sans MS"/>
                          <a:ea typeface="Calibri"/>
                          <a:cs typeface="Times New Roman"/>
                        </a:rPr>
                        <a:t>A war breaks out in the United States of America. The government is running out of money, so they decide to allow the soldiers to live in the house of the citizens. The people are outraged. </a:t>
                      </a:r>
                      <a:r>
                        <a:rPr lang="en-US" sz="1400" dirty="0" err="1">
                          <a:latin typeface="Comic Sans MS"/>
                          <a:ea typeface="Calibri"/>
                          <a:cs typeface="Times New Roman"/>
                        </a:rPr>
                        <a:t>McShirley</a:t>
                      </a:r>
                      <a:r>
                        <a:rPr lang="en-US" sz="1400" dirty="0">
                          <a:latin typeface="Comic Sans MS"/>
                          <a:ea typeface="Calibri"/>
                          <a:cs typeface="Times New Roman"/>
                        </a:rPr>
                        <a:t> and her mother refuse to allow the soldier to move in, so they are put in jail for 10 years. </a:t>
                      </a:r>
                      <a:endParaRPr lang="en-US" sz="1400" dirty="0">
                        <a:latin typeface="Calibri"/>
                        <a:ea typeface="Calibri"/>
                        <a:cs typeface="Times New Roman"/>
                      </a:endParaRPr>
                    </a:p>
                    <a:p>
                      <a:pPr marL="0" marR="0" algn="ctr">
                        <a:lnSpc>
                          <a:spcPct val="150000"/>
                        </a:lnSpc>
                        <a:spcBef>
                          <a:spcPts val="0"/>
                        </a:spcBef>
                        <a:spcAft>
                          <a:spcPts val="1000"/>
                        </a:spcAft>
                      </a:pPr>
                      <a:r>
                        <a:rPr lang="en-US" sz="1400" b="1" dirty="0">
                          <a:latin typeface="Comic Sans MS"/>
                          <a:ea typeface="Calibri"/>
                          <a:cs typeface="Times New Roman"/>
                        </a:rPr>
                        <a:t>QUESTIONS:</a:t>
                      </a:r>
                      <a:endParaRPr lang="en-US" sz="14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400" dirty="0">
                          <a:latin typeface="Comic Sans MS"/>
                          <a:ea typeface="Calibri"/>
                          <a:cs typeface="Times New Roman"/>
                        </a:rPr>
                        <a:t>Is this a rights violation? </a:t>
                      </a:r>
                      <a:endParaRPr lang="en-US" sz="14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400" dirty="0">
                          <a:latin typeface="Comic Sans MS"/>
                          <a:ea typeface="Calibri"/>
                          <a:cs typeface="Times New Roman"/>
                        </a:rPr>
                        <a:t>Which amendment(s) are being violated?</a:t>
                      </a:r>
                      <a:endParaRPr lang="en-US" sz="14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43971">
                <a:tc gridSpan="2">
                  <a:txBody>
                    <a:bodyPr/>
                    <a:lstStyle/>
                    <a:p>
                      <a:pPr marL="0" marR="0" algn="ctr">
                        <a:lnSpc>
                          <a:spcPct val="150000"/>
                        </a:lnSpc>
                        <a:spcBef>
                          <a:spcPts val="0"/>
                        </a:spcBef>
                        <a:spcAft>
                          <a:spcPts val="1000"/>
                        </a:spcAft>
                      </a:pPr>
                      <a:endParaRPr lang="en-US" sz="700" dirty="0">
                        <a:latin typeface="Calibri"/>
                        <a:ea typeface="Calibri"/>
                        <a:cs typeface="Times New Roman"/>
                      </a:endParaRPr>
                    </a:p>
                    <a:p>
                      <a:pPr marL="0" marR="0">
                        <a:lnSpc>
                          <a:spcPct val="150000"/>
                        </a:lnSpc>
                        <a:spcBef>
                          <a:spcPts val="0"/>
                        </a:spcBef>
                        <a:spcAft>
                          <a:spcPts val="1000"/>
                        </a:spcAft>
                      </a:pPr>
                      <a:r>
                        <a:rPr lang="en-US" sz="900" b="1" dirty="0">
                          <a:latin typeface="Kristen ITC"/>
                          <a:ea typeface="Calibri"/>
                          <a:cs typeface="Times New Roman"/>
                        </a:rPr>
                        <a:t>#2 – RESPONSE / ANSWER</a:t>
                      </a:r>
                      <a:endParaRPr lang="en-US" sz="7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336979">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336979">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336979">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336979">
                <a:tc gridSpan="2">
                  <a:txBody>
                    <a:bodyPr/>
                    <a:lstStyle/>
                    <a:p>
                      <a:pPr marL="0" marR="0" algn="ctr">
                        <a:lnSpc>
                          <a:spcPct val="150000"/>
                        </a:lnSpc>
                        <a:spcBef>
                          <a:spcPts val="0"/>
                        </a:spcBef>
                        <a:spcAft>
                          <a:spcPts val="1000"/>
                        </a:spcAft>
                      </a:pPr>
                      <a:endParaRPr lang="en-US" sz="70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42061">
                <a:tc gridSpan="2">
                  <a:txBody>
                    <a:bodyPr/>
                    <a:lstStyle/>
                    <a:p>
                      <a:pPr marL="0" marR="0" algn="ctr">
                        <a:lnSpc>
                          <a:spcPct val="150000"/>
                        </a:lnSpc>
                        <a:spcBef>
                          <a:spcPts val="0"/>
                        </a:spcBef>
                        <a:spcAft>
                          <a:spcPts val="1000"/>
                        </a:spcAft>
                      </a:pPr>
                      <a:endParaRPr lang="en-US" sz="7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bl>
          </a:graphicData>
        </a:graphic>
      </p:graphicFrame>
      <p:pic>
        <p:nvPicPr>
          <p:cNvPr id="51204" name="Picture 4" descr="http://kjtoo.com/blog/wp-content/uploads/2008/03/pawprint.gif"/>
          <p:cNvPicPr>
            <a:picLocks noChangeAspect="1" noChangeArrowheads="1"/>
          </p:cNvPicPr>
          <p:nvPr/>
        </p:nvPicPr>
        <p:blipFill>
          <a:blip r:embed="rId2" r:link="rId3" cstate="print"/>
          <a:srcRect/>
          <a:stretch>
            <a:fillRect/>
          </a:stretch>
        </p:blipFill>
        <p:spPr bwMode="auto">
          <a:xfrm>
            <a:off x="5076056" y="1268760"/>
            <a:ext cx="628650" cy="685800"/>
          </a:xfrm>
          <a:prstGeom prst="rect">
            <a:avLst/>
          </a:prstGeom>
          <a:noFill/>
        </p:spPr>
      </p:pic>
      <p:pic>
        <p:nvPicPr>
          <p:cNvPr id="51203" name="Picture 13" descr="http://ngfl.northumberland.gov.uk/clipart/Toys/images/tin%20soldier_jpg.jpg"/>
          <p:cNvPicPr>
            <a:picLocks noChangeAspect="1" noChangeArrowheads="1"/>
          </p:cNvPicPr>
          <p:nvPr/>
        </p:nvPicPr>
        <p:blipFill>
          <a:blip r:embed="rId4" cstate="print"/>
          <a:srcRect/>
          <a:stretch>
            <a:fillRect/>
          </a:stretch>
        </p:blipFill>
        <p:spPr bwMode="auto">
          <a:xfrm flipH="1">
            <a:off x="5364088" y="2060848"/>
            <a:ext cx="942975" cy="2257425"/>
          </a:xfrm>
          <a:prstGeom prst="rect">
            <a:avLst/>
          </a:prstGeom>
          <a:noFill/>
        </p:spPr>
      </p:pic>
      <p:pic>
        <p:nvPicPr>
          <p:cNvPr id="51202" name="Picture 16" descr="http://www.clker.com/cliparts/S/m/t/G/d/n/orange-house-md.png"/>
          <p:cNvPicPr>
            <a:picLocks noChangeAspect="1" noChangeArrowheads="1"/>
          </p:cNvPicPr>
          <p:nvPr/>
        </p:nvPicPr>
        <p:blipFill>
          <a:blip r:embed="rId5" cstate="print"/>
          <a:srcRect/>
          <a:stretch>
            <a:fillRect/>
          </a:stretch>
        </p:blipFill>
        <p:spPr bwMode="auto">
          <a:xfrm>
            <a:off x="6660232" y="1124744"/>
            <a:ext cx="1565630" cy="1618109"/>
          </a:xfrm>
          <a:prstGeom prst="rect">
            <a:avLst/>
          </a:prstGeom>
          <a:noFill/>
        </p:spPr>
      </p:pic>
      <p:pic>
        <p:nvPicPr>
          <p:cNvPr id="51201" name="Picture 1" descr="http://www.clipartheaven.com/clipart/police_&amp;_fire/crime_&amp;_punishment_2.gif"/>
          <p:cNvPicPr>
            <a:picLocks noChangeAspect="1" noChangeArrowheads="1"/>
          </p:cNvPicPr>
          <p:nvPr/>
        </p:nvPicPr>
        <p:blipFill>
          <a:blip r:embed="rId6" r:link="rId7" cstate="print"/>
          <a:srcRect/>
          <a:stretch>
            <a:fillRect/>
          </a:stretch>
        </p:blipFill>
        <p:spPr bwMode="auto">
          <a:xfrm>
            <a:off x="6516216" y="2852936"/>
            <a:ext cx="1944216" cy="1656184"/>
          </a:xfrm>
          <a:prstGeom prst="rect">
            <a:avLst/>
          </a:prstGeom>
          <a:noFill/>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92138" y="635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dirty="0"/>
              <a:t>Lesson Objective and Essential Question</a:t>
            </a:r>
          </a:p>
        </p:txBody>
      </p:sp>
      <p:sp>
        <p:nvSpPr>
          <p:cNvPr id="20483" name="Rectangle 3"/>
          <p:cNvSpPr>
            <a:spLocks noGrp="1" noChangeArrowheads="1"/>
          </p:cNvSpPr>
          <p:nvPr>
            <p:ph type="body" idx="1"/>
          </p:nvPr>
        </p:nvSpPr>
        <p:spPr/>
        <p:txBody>
          <a:bodyPr/>
          <a:lstStyle/>
          <a:p>
            <a:pPr>
              <a:buNone/>
            </a:pPr>
            <a:r>
              <a:rPr lang="en-US" u="sng" dirty="0"/>
              <a:t>Day 2</a:t>
            </a:r>
          </a:p>
          <a:p>
            <a:pPr>
              <a:buNone/>
            </a:pPr>
            <a:endParaRPr lang="en-US" u="sng" dirty="0"/>
          </a:p>
          <a:p>
            <a:r>
              <a:rPr lang="en-US" b="1" dirty="0"/>
              <a:t>Objective:</a:t>
            </a:r>
            <a:r>
              <a:rPr lang="en-US" dirty="0"/>
              <a:t>  By the end of this lesson students, will be able identify their rights that were protected by the Bill of Rights.</a:t>
            </a:r>
            <a:br>
              <a:rPr lang="en-US" dirty="0"/>
            </a:br>
            <a:r>
              <a:rPr lang="en-US" b="1" dirty="0"/>
              <a:t>Essential Questions:</a:t>
            </a:r>
            <a:r>
              <a:rPr lang="en-US" dirty="0"/>
              <a:t>  Describe the various amendments that protect the rights of Americans under the Constitution.</a:t>
            </a:r>
            <a:br>
              <a:rPr lang="en-US" dirty="0"/>
            </a:b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536" y="260650"/>
          <a:ext cx="8280920" cy="6369749"/>
        </p:xfrm>
        <a:graphic>
          <a:graphicData uri="http://schemas.openxmlformats.org/drawingml/2006/table">
            <a:tbl>
              <a:tblPr/>
              <a:tblGrid>
                <a:gridCol w="3791711">
                  <a:extLst>
                    <a:ext uri="{9D8B030D-6E8A-4147-A177-3AD203B41FA5}">
                      <a16:colId xmlns:a16="http://schemas.microsoft.com/office/drawing/2014/main" val="20000"/>
                    </a:ext>
                  </a:extLst>
                </a:gridCol>
                <a:gridCol w="4489209">
                  <a:extLst>
                    <a:ext uri="{9D8B030D-6E8A-4147-A177-3AD203B41FA5}">
                      <a16:colId xmlns:a16="http://schemas.microsoft.com/office/drawing/2014/main" val="20001"/>
                    </a:ext>
                  </a:extLst>
                </a:gridCol>
              </a:tblGrid>
              <a:tr h="672741">
                <a:tc>
                  <a:txBody>
                    <a:bodyPr/>
                    <a:lstStyle/>
                    <a:p>
                      <a:pPr marL="0" marR="0" algn="ctr">
                        <a:lnSpc>
                          <a:spcPct val="150000"/>
                        </a:lnSpc>
                        <a:spcBef>
                          <a:spcPts val="0"/>
                        </a:spcBef>
                        <a:spcAft>
                          <a:spcPts val="1000"/>
                        </a:spcAft>
                      </a:pPr>
                      <a:endParaRPr lang="en-US" sz="1200" dirty="0">
                        <a:latin typeface="Calibri"/>
                        <a:ea typeface="Calibri"/>
                        <a:cs typeface="Times New Roman"/>
                      </a:endParaRPr>
                    </a:p>
                    <a:p>
                      <a:pPr marL="0" marR="0" algn="ctr">
                        <a:lnSpc>
                          <a:spcPct val="150000"/>
                        </a:lnSpc>
                        <a:spcBef>
                          <a:spcPts val="0"/>
                        </a:spcBef>
                        <a:spcAft>
                          <a:spcPts val="1000"/>
                        </a:spcAft>
                      </a:pPr>
                      <a:r>
                        <a:rPr lang="en-US" sz="1200" b="1" dirty="0">
                          <a:latin typeface="Kristen ITC"/>
                          <a:ea typeface="Calibri"/>
                          <a:cs typeface="Times New Roman"/>
                        </a:rPr>
                        <a:t>Scenario –#3</a:t>
                      </a:r>
                      <a:endParaRPr lang="en-US" sz="1200" dirty="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1000"/>
                        </a:spcAft>
                      </a:pPr>
                      <a:endParaRPr lang="en-US" sz="600" dirty="0">
                        <a:latin typeface="Calibri"/>
                        <a:ea typeface="Calibri"/>
                        <a:cs typeface="Times New Roman"/>
                      </a:endParaRPr>
                    </a:p>
                    <a:p>
                      <a:pPr marL="0" marR="0" algn="ctr">
                        <a:lnSpc>
                          <a:spcPct val="150000"/>
                        </a:lnSpc>
                        <a:spcBef>
                          <a:spcPts val="0"/>
                        </a:spcBef>
                        <a:spcAft>
                          <a:spcPts val="1000"/>
                        </a:spcAft>
                      </a:pPr>
                      <a:r>
                        <a:rPr lang="en-US" sz="1200" b="1" dirty="0">
                          <a:latin typeface="Kristen ITC"/>
                          <a:ea typeface="Calibri"/>
                          <a:cs typeface="Times New Roman"/>
                        </a:rPr>
                        <a:t>Amendment Violation Clue</a:t>
                      </a:r>
                      <a:endParaRPr lang="en-US" sz="1200" dirty="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66019">
                <a:tc>
                  <a:txBody>
                    <a:bodyPr/>
                    <a:lstStyle/>
                    <a:p>
                      <a:pPr marL="0" marR="0">
                        <a:lnSpc>
                          <a:spcPct val="150000"/>
                        </a:lnSpc>
                        <a:spcBef>
                          <a:spcPts val="0"/>
                        </a:spcBef>
                        <a:spcAft>
                          <a:spcPts val="1000"/>
                        </a:spcAft>
                      </a:pPr>
                      <a:endParaRPr lang="en-US" sz="1200" dirty="0">
                        <a:latin typeface="Comic Sans MS"/>
                        <a:ea typeface="Calibri"/>
                        <a:cs typeface="Times New Roman"/>
                      </a:endParaRPr>
                    </a:p>
                    <a:p>
                      <a:pPr marL="0" marR="0">
                        <a:lnSpc>
                          <a:spcPct val="150000"/>
                        </a:lnSpc>
                        <a:spcBef>
                          <a:spcPts val="0"/>
                        </a:spcBef>
                        <a:spcAft>
                          <a:spcPts val="1000"/>
                        </a:spcAft>
                      </a:pPr>
                      <a:r>
                        <a:rPr lang="en-US" sz="1200" dirty="0">
                          <a:latin typeface="Comic Sans MS"/>
                          <a:ea typeface="Calibri"/>
                          <a:cs typeface="Times New Roman"/>
                        </a:rPr>
                        <a:t>A neighbor is suing the Joneses because a tree in the Joneses’ yard fell on their roof during a hurricane. The neighbors want the Jones family to pay $850 to have their roof repaired. Mr. Jones requests that a jury be present to hear this case. The judge says it is not necessary since the amount of the repairs is so small. The Jones family lives in Washington D.C.</a:t>
                      </a:r>
                      <a:endParaRPr lang="en-US" sz="1200" dirty="0">
                        <a:latin typeface="Calibri"/>
                        <a:ea typeface="Calibri"/>
                        <a:cs typeface="Times New Roman"/>
                      </a:endParaRPr>
                    </a:p>
                    <a:p>
                      <a:pPr marL="0" marR="0" algn="ctr">
                        <a:lnSpc>
                          <a:spcPct val="150000"/>
                        </a:lnSpc>
                        <a:spcBef>
                          <a:spcPts val="0"/>
                        </a:spcBef>
                        <a:spcAft>
                          <a:spcPts val="1000"/>
                        </a:spcAft>
                      </a:pPr>
                      <a:r>
                        <a:rPr lang="en-US" sz="1200" b="1" dirty="0">
                          <a:latin typeface="Comic Sans MS"/>
                          <a:ea typeface="Calibri"/>
                          <a:cs typeface="Times New Roman"/>
                        </a:rPr>
                        <a:t>QUESTIONS:</a:t>
                      </a:r>
                      <a:endParaRPr lang="en-US" sz="12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200" dirty="0">
                          <a:latin typeface="Comic Sans MS"/>
                          <a:ea typeface="Calibri"/>
                          <a:cs typeface="Times New Roman"/>
                        </a:rPr>
                        <a:t>Is this a rights violation? </a:t>
                      </a:r>
                      <a:endParaRPr lang="en-US" sz="12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200" dirty="0">
                          <a:latin typeface="Comic Sans MS"/>
                          <a:ea typeface="Calibri"/>
                          <a:cs typeface="Times New Roman"/>
                        </a:rPr>
                        <a:t>Which amendment is being violated?</a:t>
                      </a:r>
                      <a:endParaRPr lang="en-US" sz="1200" dirty="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600" dirty="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2741">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p>
                      <a:pPr marL="0" marR="0">
                        <a:lnSpc>
                          <a:spcPct val="150000"/>
                        </a:lnSpc>
                        <a:spcBef>
                          <a:spcPts val="0"/>
                        </a:spcBef>
                        <a:spcAft>
                          <a:spcPts val="1000"/>
                        </a:spcAft>
                      </a:pPr>
                      <a:r>
                        <a:rPr lang="en-US" sz="800" b="1">
                          <a:latin typeface="Kristen ITC"/>
                          <a:ea typeface="Calibri"/>
                          <a:cs typeface="Times New Roman"/>
                        </a:rPr>
                        <a:t>#3 – RESPONSE / ANSWER</a:t>
                      </a:r>
                      <a:endParaRPr lang="en-US" sz="60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313298">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313298">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313298">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313298">
                <a:tc gridSpan="2">
                  <a:txBody>
                    <a:bodyPr/>
                    <a:lstStyle/>
                    <a:p>
                      <a:pPr marL="0" marR="0" algn="ctr">
                        <a:lnSpc>
                          <a:spcPct val="150000"/>
                        </a:lnSpc>
                        <a:spcBef>
                          <a:spcPts val="0"/>
                        </a:spcBef>
                        <a:spcAft>
                          <a:spcPts val="1000"/>
                        </a:spcAft>
                      </a:pPr>
                      <a:endParaRPr lang="en-US" sz="600" dirty="0">
                        <a:latin typeface="Calibri"/>
                        <a:ea typeface="Calibri"/>
                        <a:cs typeface="Times New Roman"/>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bl>
          </a:graphicData>
        </a:graphic>
      </p:graphicFrame>
      <p:pic>
        <p:nvPicPr>
          <p:cNvPr id="52225" name="Picture 34" descr="http://www.qacps.k12.md.us/ces/clipart/Carson%20Dellosa%20Clipart/Carson%20Dellosa%20Learning%20Themes/Images/Color%20Images/Community%20Helpers/JURY_BOX.jpg"/>
          <p:cNvPicPr>
            <a:picLocks noChangeAspect="1" noChangeArrowheads="1"/>
          </p:cNvPicPr>
          <p:nvPr/>
        </p:nvPicPr>
        <p:blipFill>
          <a:blip r:embed="rId2" cstate="print"/>
          <a:srcRect/>
          <a:stretch>
            <a:fillRect/>
          </a:stretch>
        </p:blipFill>
        <p:spPr bwMode="auto">
          <a:xfrm>
            <a:off x="5076056" y="1340768"/>
            <a:ext cx="2886075" cy="2943225"/>
          </a:xfrm>
          <a:prstGeom prst="rect">
            <a:avLst/>
          </a:prstGeom>
          <a:noFill/>
        </p:spPr>
      </p:pic>
      <p:sp>
        <p:nvSpPr>
          <p:cNvPr id="8" name="Rounded Rectangular Callout 7"/>
          <p:cNvSpPr/>
          <p:nvPr/>
        </p:nvSpPr>
        <p:spPr>
          <a:xfrm>
            <a:off x="179512" y="3789040"/>
            <a:ext cx="1634480" cy="1260720"/>
          </a:xfrm>
          <a:prstGeom prst="wedgeRoundRectCallout">
            <a:avLst>
              <a:gd name="adj1" fmla="val -12745"/>
              <a:gd name="adj2" fmla="val -76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the scenario</a:t>
            </a:r>
          </a:p>
        </p:txBody>
      </p:sp>
      <p:sp>
        <p:nvSpPr>
          <p:cNvPr id="13" name="Rounded Rectangular Callout 12"/>
          <p:cNvSpPr/>
          <p:nvPr/>
        </p:nvSpPr>
        <p:spPr>
          <a:xfrm>
            <a:off x="179512" y="332656"/>
            <a:ext cx="1619672" cy="908720"/>
          </a:xfrm>
          <a:prstGeom prst="wedgeRoundRectCallout">
            <a:avLst>
              <a:gd name="adj1" fmla="val -6679"/>
              <a:gd name="adj2" fmla="val 703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Highlight clues</a:t>
            </a:r>
          </a:p>
        </p:txBody>
      </p:sp>
      <p:sp>
        <p:nvSpPr>
          <p:cNvPr id="14" name="Rounded Rectangular Callout 13"/>
          <p:cNvSpPr/>
          <p:nvPr/>
        </p:nvSpPr>
        <p:spPr>
          <a:xfrm>
            <a:off x="7509520" y="260648"/>
            <a:ext cx="1634480" cy="1260720"/>
          </a:xfrm>
          <a:prstGeom prst="wedgeRoundRectCallout">
            <a:avLst>
              <a:gd name="adj1" fmla="val -81496"/>
              <a:gd name="adj2" fmla="val 371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the cartoon </a:t>
            </a:r>
          </a:p>
          <a:p>
            <a:pPr algn="ctr"/>
            <a:r>
              <a:rPr lang="en-US" dirty="0"/>
              <a:t>as a hint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3" grpId="0" animBg="1"/>
      <p:bldP spid="13" grpId="1" animBg="1"/>
      <p:bldP spid="14" grpId="0" animBg="1"/>
      <p:bldP spid="1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a:xfrm>
            <a:off x="0" y="3212976"/>
            <a:ext cx="1634480" cy="1260720"/>
          </a:xfrm>
          <a:prstGeom prst="wedgeRoundRectCallout">
            <a:avLst>
              <a:gd name="adj1" fmla="val -16115"/>
              <a:gd name="adj2" fmla="val -76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the scenario</a:t>
            </a:r>
          </a:p>
        </p:txBody>
      </p:sp>
      <p:sp>
        <p:nvSpPr>
          <p:cNvPr id="13" name="Rounded Rectangular Callout 12"/>
          <p:cNvSpPr/>
          <p:nvPr/>
        </p:nvSpPr>
        <p:spPr>
          <a:xfrm>
            <a:off x="0" y="0"/>
            <a:ext cx="1619672" cy="908720"/>
          </a:xfrm>
          <a:prstGeom prst="wedgeRoundRectCallout">
            <a:avLst>
              <a:gd name="adj1" fmla="val -6679"/>
              <a:gd name="adj2" fmla="val 703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Highlight clues</a:t>
            </a:r>
          </a:p>
        </p:txBody>
      </p:sp>
      <p:sp>
        <p:nvSpPr>
          <p:cNvPr id="14" name="Rounded Rectangular Callout 13"/>
          <p:cNvSpPr/>
          <p:nvPr/>
        </p:nvSpPr>
        <p:spPr>
          <a:xfrm>
            <a:off x="6084168" y="764704"/>
            <a:ext cx="1634480" cy="1260720"/>
          </a:xfrm>
          <a:prstGeom prst="wedgeRoundRectCallout">
            <a:avLst>
              <a:gd name="adj1" fmla="val -59927"/>
              <a:gd name="adj2" fmla="val 555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the cartoon </a:t>
            </a:r>
          </a:p>
          <a:p>
            <a:pPr algn="ctr"/>
            <a:r>
              <a:rPr lang="en-US" dirty="0"/>
              <a:t>as a hint</a:t>
            </a:r>
          </a:p>
        </p:txBody>
      </p:sp>
      <p:graphicFrame>
        <p:nvGraphicFramePr>
          <p:cNvPr id="7" name="Table 6"/>
          <p:cNvGraphicFramePr>
            <a:graphicFrameLocks noGrp="1"/>
          </p:cNvGraphicFramePr>
          <p:nvPr/>
        </p:nvGraphicFramePr>
        <p:xfrm>
          <a:off x="611560" y="0"/>
          <a:ext cx="7776864" cy="6348259"/>
        </p:xfrm>
        <a:graphic>
          <a:graphicData uri="http://schemas.openxmlformats.org/drawingml/2006/table">
            <a:tbl>
              <a:tblPr/>
              <a:tblGrid>
                <a:gridCol w="3574152">
                  <a:extLst>
                    <a:ext uri="{9D8B030D-6E8A-4147-A177-3AD203B41FA5}">
                      <a16:colId xmlns:a16="http://schemas.microsoft.com/office/drawing/2014/main" val="20000"/>
                    </a:ext>
                  </a:extLst>
                </a:gridCol>
                <a:gridCol w="4202712">
                  <a:extLst>
                    <a:ext uri="{9D8B030D-6E8A-4147-A177-3AD203B41FA5}">
                      <a16:colId xmlns:a16="http://schemas.microsoft.com/office/drawing/2014/main" val="20001"/>
                    </a:ext>
                  </a:extLst>
                </a:gridCol>
              </a:tblGrid>
              <a:tr h="663686">
                <a:tc>
                  <a:txBody>
                    <a:bodyPr/>
                    <a:lstStyle/>
                    <a:p>
                      <a:pPr marL="0" marR="0" algn="ctr">
                        <a:lnSpc>
                          <a:spcPct val="150000"/>
                        </a:lnSpc>
                        <a:spcBef>
                          <a:spcPts val="0"/>
                        </a:spcBef>
                        <a:spcAft>
                          <a:spcPts val="1000"/>
                        </a:spcAft>
                      </a:pPr>
                      <a:endParaRPr lang="en-US" sz="1400" dirty="0">
                        <a:latin typeface="Calibri"/>
                        <a:ea typeface="Calibri"/>
                        <a:cs typeface="Times New Roman"/>
                      </a:endParaRPr>
                    </a:p>
                    <a:p>
                      <a:pPr marL="0" marR="0" algn="ctr">
                        <a:lnSpc>
                          <a:spcPct val="150000"/>
                        </a:lnSpc>
                        <a:spcBef>
                          <a:spcPts val="0"/>
                        </a:spcBef>
                        <a:spcAft>
                          <a:spcPts val="1000"/>
                        </a:spcAft>
                      </a:pPr>
                      <a:r>
                        <a:rPr lang="en-US" sz="1400" b="1" dirty="0">
                          <a:latin typeface="Kristen ITC"/>
                          <a:ea typeface="Calibri"/>
                          <a:cs typeface="Times New Roman"/>
                        </a:rPr>
                        <a:t>Scenario –#4</a:t>
                      </a:r>
                      <a:endParaRPr lang="en-US" sz="1400" dirty="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1000"/>
                        </a:spcAft>
                      </a:pPr>
                      <a:endParaRPr lang="en-US" sz="600" dirty="0">
                        <a:latin typeface="Calibri"/>
                        <a:ea typeface="Calibri"/>
                        <a:cs typeface="Times New Roman"/>
                      </a:endParaRPr>
                    </a:p>
                    <a:p>
                      <a:pPr marL="0" marR="0" algn="ctr">
                        <a:lnSpc>
                          <a:spcPct val="150000"/>
                        </a:lnSpc>
                        <a:spcBef>
                          <a:spcPts val="0"/>
                        </a:spcBef>
                        <a:spcAft>
                          <a:spcPts val="1000"/>
                        </a:spcAft>
                      </a:pPr>
                      <a:r>
                        <a:rPr lang="en-US" sz="1400" b="1" dirty="0">
                          <a:latin typeface="Kristen ITC"/>
                          <a:ea typeface="Calibri"/>
                          <a:cs typeface="Times New Roman"/>
                        </a:rPr>
                        <a:t>Amendment Violation Clue</a:t>
                      </a:r>
                      <a:endParaRPr lang="en-US" sz="1400" dirty="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70573">
                <a:tc>
                  <a:txBody>
                    <a:bodyPr/>
                    <a:lstStyle/>
                    <a:p>
                      <a:pPr marL="0" marR="0">
                        <a:spcBef>
                          <a:spcPts val="0"/>
                        </a:spcBef>
                        <a:spcAft>
                          <a:spcPts val="0"/>
                        </a:spcAft>
                      </a:pPr>
                      <a:endParaRPr lang="en-US" sz="1400" dirty="0">
                        <a:solidFill>
                          <a:srgbClr val="000000"/>
                        </a:solidFill>
                        <a:latin typeface="Times New Roman"/>
                        <a:ea typeface="Calibri"/>
                      </a:endParaRPr>
                    </a:p>
                    <a:p>
                      <a:pPr marL="0" marR="0">
                        <a:lnSpc>
                          <a:spcPct val="150000"/>
                        </a:lnSpc>
                        <a:spcBef>
                          <a:spcPts val="0"/>
                        </a:spcBef>
                        <a:spcAft>
                          <a:spcPts val="1000"/>
                        </a:spcAft>
                      </a:pPr>
                      <a:r>
                        <a:rPr lang="en-US" sz="1400" dirty="0">
                          <a:latin typeface="Comic Sans MS"/>
                          <a:ea typeface="Calibri"/>
                          <a:cs typeface="Times New Roman"/>
                        </a:rPr>
                        <a:t>Carolyn is arrested for shoplifting a candy bar from a neighborhood convenience store. At trial, she is found guilty. The judge decides that the appropriate punishment is to cut off Carolyn’s hands so that she will not be able to shoplift again.</a:t>
                      </a:r>
                      <a:endParaRPr lang="en-US" sz="1400" dirty="0">
                        <a:latin typeface="Calibri"/>
                        <a:ea typeface="Calibri"/>
                        <a:cs typeface="Times New Roman"/>
                      </a:endParaRPr>
                    </a:p>
                    <a:p>
                      <a:pPr marL="0" marR="0" algn="ctr">
                        <a:lnSpc>
                          <a:spcPct val="150000"/>
                        </a:lnSpc>
                        <a:spcBef>
                          <a:spcPts val="0"/>
                        </a:spcBef>
                        <a:spcAft>
                          <a:spcPts val="1000"/>
                        </a:spcAft>
                      </a:pPr>
                      <a:r>
                        <a:rPr lang="en-US" sz="1400" b="1" dirty="0">
                          <a:latin typeface="Comic Sans MS"/>
                          <a:ea typeface="Calibri"/>
                          <a:cs typeface="Times New Roman"/>
                        </a:rPr>
                        <a:t>QUESTIONS:</a:t>
                      </a:r>
                      <a:endParaRPr lang="en-US" sz="14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400" dirty="0">
                          <a:latin typeface="Comic Sans MS"/>
                          <a:ea typeface="Calibri"/>
                          <a:cs typeface="Times New Roman"/>
                        </a:rPr>
                        <a:t>Is this a rights violation? </a:t>
                      </a:r>
                      <a:endParaRPr lang="en-US" sz="1400" dirty="0">
                        <a:latin typeface="Calibri"/>
                        <a:ea typeface="Calibri"/>
                        <a:cs typeface="Times New Roman"/>
                      </a:endParaRPr>
                    </a:p>
                    <a:p>
                      <a:pPr marL="342900" marR="0" lvl="0" indent="-342900">
                        <a:lnSpc>
                          <a:spcPct val="150000"/>
                        </a:lnSpc>
                        <a:spcBef>
                          <a:spcPts val="0"/>
                        </a:spcBef>
                        <a:spcAft>
                          <a:spcPts val="1000"/>
                        </a:spcAft>
                        <a:buFont typeface="Symbol"/>
                        <a:buChar char=""/>
                      </a:pPr>
                      <a:r>
                        <a:rPr lang="en-US" sz="1400" dirty="0">
                          <a:latin typeface="Comic Sans MS"/>
                          <a:ea typeface="Calibri"/>
                          <a:cs typeface="Times New Roman"/>
                        </a:rPr>
                        <a:t>Which amendment is being violated?</a:t>
                      </a:r>
                      <a:endParaRPr lang="en-US" sz="1400" dirty="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600" dirty="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0509">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p>
                      <a:pPr marL="0" marR="0">
                        <a:lnSpc>
                          <a:spcPct val="150000"/>
                        </a:lnSpc>
                        <a:spcBef>
                          <a:spcPts val="0"/>
                        </a:spcBef>
                        <a:spcAft>
                          <a:spcPts val="1000"/>
                        </a:spcAft>
                      </a:pPr>
                      <a:r>
                        <a:rPr lang="en-US" sz="800" b="1">
                          <a:latin typeface="Kristen ITC"/>
                          <a:ea typeface="Calibri"/>
                          <a:cs typeface="Times New Roman"/>
                        </a:rPr>
                        <a:t>#4 – RESPONSE / ANSWER</a:t>
                      </a:r>
                      <a:endParaRPr lang="en-US" sz="60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220985">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220985">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220985">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220985">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220985">
                <a:tc gridSpan="2">
                  <a:txBody>
                    <a:bodyPr/>
                    <a:lstStyle/>
                    <a:p>
                      <a:pPr marL="0" marR="0" algn="ctr">
                        <a:lnSpc>
                          <a:spcPct val="150000"/>
                        </a:lnSpc>
                        <a:spcBef>
                          <a:spcPts val="0"/>
                        </a:spcBef>
                        <a:spcAft>
                          <a:spcPts val="1000"/>
                        </a:spcAft>
                      </a:pPr>
                      <a:endParaRPr lang="en-US" sz="60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r h="220985">
                <a:tc gridSpan="2">
                  <a:txBody>
                    <a:bodyPr/>
                    <a:lstStyle/>
                    <a:p>
                      <a:pPr marL="0" marR="0" algn="ctr">
                        <a:lnSpc>
                          <a:spcPct val="150000"/>
                        </a:lnSpc>
                        <a:spcBef>
                          <a:spcPts val="0"/>
                        </a:spcBef>
                        <a:spcAft>
                          <a:spcPts val="1000"/>
                        </a:spcAft>
                      </a:pPr>
                      <a:endParaRPr lang="en-US" sz="600" dirty="0">
                        <a:latin typeface="Calibri"/>
                        <a:ea typeface="Calibri"/>
                        <a:cs typeface="Times New Roman"/>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pic>
        <p:nvPicPr>
          <p:cNvPr id="55297" name="Picture 1" descr="http://www.clipartheaven.com/clipart/police_&amp;_fire/crime_&amp;_punishment_2.gif"/>
          <p:cNvPicPr>
            <a:picLocks noChangeAspect="1" noChangeArrowheads="1"/>
          </p:cNvPicPr>
          <p:nvPr/>
        </p:nvPicPr>
        <p:blipFill>
          <a:blip r:embed="rId2" r:link="rId3" cstate="print"/>
          <a:srcRect/>
          <a:stretch>
            <a:fillRect/>
          </a:stretch>
        </p:blipFill>
        <p:spPr bwMode="auto">
          <a:xfrm>
            <a:off x="5004048" y="2132856"/>
            <a:ext cx="2592288" cy="2339382"/>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3" grpId="0" animBg="1"/>
      <p:bldP spid="13" grpId="1" animBg="1"/>
      <p:bldP spid="14" grpId="0" animBg="1"/>
      <p:bldP spid="14" grpId="1" animBg="1"/>
    </p:bldLst>
  </p:timing>
</p:sld>
</file>

<file path=ppt/theme/theme1.xml><?xml version="1.0" encoding="utf-8"?>
<a:theme xmlns:a="http://schemas.openxmlformats.org/drawingml/2006/main" name="American-PowerPoint-template">
  <a:themeElements>
    <a:clrScheme name="American-PowerPoint-template 15">
      <a:dk1>
        <a:srgbClr val="000000"/>
      </a:dk1>
      <a:lt1>
        <a:srgbClr val="FFFFFF"/>
      </a:lt1>
      <a:dk2>
        <a:srgbClr val="FFFFFF"/>
      </a:dk2>
      <a:lt2>
        <a:srgbClr val="B2B2B2"/>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969696"/>
      </a:folHlink>
    </a:clrScheme>
    <a:fontScheme name="American-PowerPoin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merican-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merican-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merican-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merican-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merican-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merican-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merican-PowerPoin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merican-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merican-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merican-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merican-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merican-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merican-PowerPoint-template 13">
        <a:dk1>
          <a:srgbClr val="000000"/>
        </a:dk1>
        <a:lt1>
          <a:srgbClr val="FFFFFF"/>
        </a:lt1>
        <a:dk2>
          <a:srgbClr val="FFFFFF"/>
        </a:dk2>
        <a:lt2>
          <a:srgbClr val="808080"/>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B2B2B2"/>
        </a:folHlink>
      </a:clrScheme>
      <a:clrMap bg1="lt1" tx1="dk1" bg2="lt2" tx2="dk2" accent1="accent1" accent2="accent2" accent3="accent3" accent4="accent4" accent5="accent5" accent6="accent6" hlink="hlink" folHlink="folHlink"/>
    </a:extraClrScheme>
    <a:extraClrScheme>
      <a:clrScheme name="American-PowerPoint-template 14">
        <a:dk1>
          <a:srgbClr val="000000"/>
        </a:dk1>
        <a:lt1>
          <a:srgbClr val="FFFFFF"/>
        </a:lt1>
        <a:dk2>
          <a:srgbClr val="FFFFFF"/>
        </a:dk2>
        <a:lt2>
          <a:srgbClr val="B2B2B2"/>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B2B2B2"/>
        </a:folHlink>
      </a:clrScheme>
      <a:clrMap bg1="lt1" tx1="dk1" bg2="lt2" tx2="dk2" accent1="accent1" accent2="accent2" accent3="accent3" accent4="accent4" accent5="accent5" accent6="accent6" hlink="hlink" folHlink="folHlink"/>
    </a:extraClrScheme>
    <a:extraClrScheme>
      <a:clrScheme name="American-PowerPoint-template 15">
        <a:dk1>
          <a:srgbClr val="000000"/>
        </a:dk1>
        <a:lt1>
          <a:srgbClr val="FFFFFF"/>
        </a:lt1>
        <a:dk2>
          <a:srgbClr val="FFFFFF"/>
        </a:dk2>
        <a:lt2>
          <a:srgbClr val="B2B2B2"/>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t’s not the design of your template">
  <a:themeElements>
    <a:clrScheme name="1_It’s not the design of your 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135971"/>
      </a:hlink>
      <a:folHlink>
        <a:srgbClr val="99CC00"/>
      </a:folHlink>
    </a:clrScheme>
    <a:fontScheme name="1_It’s not the design of your template">
      <a:majorFont>
        <a:latin typeface="Neo San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It’s not the design of you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It’s not the design of you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It’s not the design of you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It’s not the design of you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It’s not the design of you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It’s not the design of you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It’s not the design of you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It’s not the design of you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It’s not the design of you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It’s not the design of you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It’s not the design of you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It’s not the design of you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It’s not the design of your 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135971"/>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182</TotalTime>
  <Words>970</Words>
  <Application>Microsoft Office PowerPoint</Application>
  <PresentationFormat>On-screen Show (4:3)</PresentationFormat>
  <Paragraphs>109</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Comic Sans MS</vt:lpstr>
      <vt:lpstr>Kristen ITC</vt:lpstr>
      <vt:lpstr>Neo Sans</vt:lpstr>
      <vt:lpstr>Symbol</vt:lpstr>
      <vt:lpstr>Times New Roman</vt:lpstr>
      <vt:lpstr>American-PowerPoint-template</vt:lpstr>
      <vt:lpstr>1_It’s not the design of your template</vt:lpstr>
      <vt:lpstr>The Bill of Rights: Scenarios</vt:lpstr>
      <vt:lpstr>Lesson Objective and Essential Question</vt:lpstr>
      <vt:lpstr>Think about it….</vt:lpstr>
      <vt:lpstr>PowerPoint Presentation</vt:lpstr>
      <vt:lpstr>PowerPoint Presentation</vt:lpstr>
      <vt:lpstr>PowerPoint Presentation</vt:lpstr>
      <vt:lpstr>Lesson Objective and Essential Question</vt:lpstr>
      <vt:lpstr>PowerPoint Presentation</vt:lpstr>
      <vt:lpstr>PowerPoint Presentation</vt:lpstr>
      <vt:lpstr>Lesson Objective and Essential Question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dc:title>
  <dc:creator>ben</dc:creator>
  <cp:lastModifiedBy>Donna M. Stone</cp:lastModifiedBy>
  <cp:revision>20</cp:revision>
  <dcterms:created xsi:type="dcterms:W3CDTF">2009-10-15T11:11:21Z</dcterms:created>
  <dcterms:modified xsi:type="dcterms:W3CDTF">2020-08-07T11:33:18Z</dcterms:modified>
</cp:coreProperties>
</file>