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 id="2147483702" r:id="rId3"/>
    <p:sldMasterId id="2147483714" r:id="rId4"/>
    <p:sldMasterId id="2147483726" r:id="rId5"/>
  </p:sldMasterIdLst>
  <p:sldIdLst>
    <p:sldId id="257" r:id="rId6"/>
    <p:sldId id="273" r:id="rId7"/>
    <p:sldId id="276" r:id="rId8"/>
    <p:sldId id="277" r:id="rId9"/>
    <p:sldId id="278" r:id="rId10"/>
    <p:sldId id="279" r:id="rId11"/>
    <p:sldId id="280" r:id="rId12"/>
    <p:sldId id="283" r:id="rId13"/>
    <p:sldId id="284" r:id="rId14"/>
    <p:sldId id="285" r:id="rId15"/>
    <p:sldId id="286" r:id="rId16"/>
    <p:sldId id="287"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20" autoAdjust="0"/>
    <p:restoredTop sz="94660"/>
  </p:normalViewPr>
  <p:slideViewPr>
    <p:cSldViewPr snapToGrid="0">
      <p:cViewPr varScale="1">
        <p:scale>
          <a:sx n="67" d="100"/>
          <a:sy n="67" d="100"/>
        </p:scale>
        <p:origin x="7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07E1-5614-450F-A0B5-730B4EE1C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DD42A6-5FCF-496B-B1E2-56A6F4F2D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AF0CC-483C-42E1-AE56-A82A200051DF}"/>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5" name="Footer Placeholder 4">
            <a:extLst>
              <a:ext uri="{FF2B5EF4-FFF2-40B4-BE49-F238E27FC236}">
                <a16:creationId xmlns:a16="http://schemas.microsoft.com/office/drawing/2014/main" id="{99C2056D-3731-4D5C-8184-372F90DB1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FCF02-F361-4577-AAA1-6703F5ECA36D}"/>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265409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D1B9-42EB-4E0B-A9A5-9D2ABBBA55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1D8006-14B0-4AFC-B5B0-FF867B281C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D5968-79A5-4FE2-9C31-DB6BBFD7D1E7}"/>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5" name="Footer Placeholder 4">
            <a:extLst>
              <a:ext uri="{FF2B5EF4-FFF2-40B4-BE49-F238E27FC236}">
                <a16:creationId xmlns:a16="http://schemas.microsoft.com/office/drawing/2014/main" id="{1C3B8C5A-88DD-4645-A522-E983C5143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B58A3-E96A-41BF-8162-1FA72390F9A1}"/>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361272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C44F79-47BB-44F7-8384-685ADEB2C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BE455-7CEC-48F8-A279-762D43C0E3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28C17-EA60-4D0A-A8A3-6B781C3791BF}"/>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5" name="Footer Placeholder 4">
            <a:extLst>
              <a:ext uri="{FF2B5EF4-FFF2-40B4-BE49-F238E27FC236}">
                <a16:creationId xmlns:a16="http://schemas.microsoft.com/office/drawing/2014/main" id="{A8CA7D87-527D-4501-8E36-7B272D14E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17C40-E05D-40B5-BA41-3EA1D16302B3}"/>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369737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29421D-A3BC-4C4B-A31F-F9449BFEB92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3094716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9421D-A3BC-4C4B-A31F-F9449BFEB92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293741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029421D-A3BC-4C4B-A31F-F9449BFEB922}" type="datetimeFigureOut">
              <a:rPr lang="en-US" smtClean="0"/>
              <a:t>9/20/2021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0846C37-5F0D-4856-A978-09ADFD96FEF9}" type="slidenum">
              <a:rPr lang="en-US" smtClean="0"/>
              <a:t>‹#›</a:t>
            </a:fld>
            <a:endParaRPr lang="en-US"/>
          </a:p>
        </p:txBody>
      </p:sp>
    </p:spTree>
    <p:extLst>
      <p:ext uri="{BB962C8B-B14F-4D97-AF65-F5344CB8AC3E}">
        <p14:creationId xmlns:p14="http://schemas.microsoft.com/office/powerpoint/2010/main" val="32773338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29421D-A3BC-4C4B-A31F-F9449BFEB92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3165045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29421D-A3BC-4C4B-A31F-F9449BFEB922}"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53009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29421D-A3BC-4C4B-A31F-F9449BFEB922}"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3570998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9421D-A3BC-4C4B-A31F-F9449BFEB922}"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286679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29421D-A3BC-4C4B-A31F-F9449BFEB92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81062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F6E9-2D62-4A02-B396-587E2F9E2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5938D-994F-48A2-B5ED-D61571E03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EF21B-9820-414E-B9B3-0FAA7714EFB3}"/>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5" name="Footer Placeholder 4">
            <a:extLst>
              <a:ext uri="{FF2B5EF4-FFF2-40B4-BE49-F238E27FC236}">
                <a16:creationId xmlns:a16="http://schemas.microsoft.com/office/drawing/2014/main" id="{64445471-1D4A-46A6-B368-79C3C7607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9FFB7-0B4E-4D77-B963-597545052FEC}"/>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3872677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29421D-A3BC-4C4B-A31F-F9449BFEB92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1939941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9421D-A3BC-4C4B-A31F-F9449BFEB92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3680658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029421D-A3BC-4C4B-A31F-F9449BFEB922}" type="datetimeFigureOut">
              <a:rPr lang="en-US" smtClean="0"/>
              <a:t>9/20/2021</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A0846C37-5F0D-4856-A978-09ADFD96FEF9}" type="slidenum">
              <a:rPr lang="en-US" smtClean="0"/>
              <a:t>‹#›</a:t>
            </a:fld>
            <a:endParaRPr lang="en-US"/>
          </a:p>
        </p:txBody>
      </p:sp>
    </p:spTree>
    <p:extLst>
      <p:ext uri="{BB962C8B-B14F-4D97-AF65-F5344CB8AC3E}">
        <p14:creationId xmlns:p14="http://schemas.microsoft.com/office/powerpoint/2010/main" val="13297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8AE83B1-D2F8-4A4C-B6F5-DEA1F8CDD4F7}" type="datetimeFigureOut">
              <a:rPr lang="en-US" smtClean="0"/>
              <a:t>9/20/2021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C1ECA83-F4A2-4668-AEE6-B87D3C8EE651}" type="slidenum">
              <a:rPr lang="en-US" smtClean="0"/>
              <a:t>‹#›</a:t>
            </a:fld>
            <a:endParaRPr lang="en-US"/>
          </a:p>
        </p:txBody>
      </p:sp>
    </p:spTree>
    <p:extLst>
      <p:ext uri="{BB962C8B-B14F-4D97-AF65-F5344CB8AC3E}">
        <p14:creationId xmlns:p14="http://schemas.microsoft.com/office/powerpoint/2010/main" val="2749158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E83B1-D2F8-4A4C-B6F5-DEA1F8CDD4F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C1ECA83-F4A2-4668-AEE6-B87D3C8EE651}" type="slidenum">
              <a:rPr lang="en-US" smtClean="0"/>
              <a:t>‹#›</a:t>
            </a:fld>
            <a:endParaRPr lang="en-US"/>
          </a:p>
        </p:txBody>
      </p:sp>
    </p:spTree>
    <p:extLst>
      <p:ext uri="{BB962C8B-B14F-4D97-AF65-F5344CB8AC3E}">
        <p14:creationId xmlns:p14="http://schemas.microsoft.com/office/powerpoint/2010/main" val="257801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8AE83B1-D2F8-4A4C-B6F5-DEA1F8CDD4F7}" type="datetimeFigureOut">
              <a:rPr lang="en-US" smtClean="0"/>
              <a:t>9/20/2021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C1ECA83-F4A2-4668-AEE6-B87D3C8EE651}" type="slidenum">
              <a:rPr lang="en-US" smtClean="0"/>
              <a:t>‹#›</a:t>
            </a:fld>
            <a:endParaRPr lang="en-US"/>
          </a:p>
        </p:txBody>
      </p:sp>
    </p:spTree>
    <p:extLst>
      <p:ext uri="{BB962C8B-B14F-4D97-AF65-F5344CB8AC3E}">
        <p14:creationId xmlns:p14="http://schemas.microsoft.com/office/powerpoint/2010/main" val="3597453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E83B1-D2F8-4A4C-B6F5-DEA1F8CDD4F7}"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ECA83-F4A2-4668-AEE6-B87D3C8EE651}" type="slidenum">
              <a:rPr lang="en-US" smtClean="0"/>
              <a:t>‹#›</a:t>
            </a:fld>
            <a:endParaRPr lang="en-US"/>
          </a:p>
        </p:txBody>
      </p:sp>
    </p:spTree>
    <p:extLst>
      <p:ext uri="{BB962C8B-B14F-4D97-AF65-F5344CB8AC3E}">
        <p14:creationId xmlns:p14="http://schemas.microsoft.com/office/powerpoint/2010/main" val="253950864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E83B1-D2F8-4A4C-B6F5-DEA1F8CDD4F7}"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ECA83-F4A2-4668-AEE6-B87D3C8EE651}" type="slidenum">
              <a:rPr lang="en-US" smtClean="0"/>
              <a:t>‹#›</a:t>
            </a:fld>
            <a:endParaRPr lang="en-US"/>
          </a:p>
        </p:txBody>
      </p:sp>
    </p:spTree>
    <p:extLst>
      <p:ext uri="{BB962C8B-B14F-4D97-AF65-F5344CB8AC3E}">
        <p14:creationId xmlns:p14="http://schemas.microsoft.com/office/powerpoint/2010/main" val="68308467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AE83B1-D2F8-4A4C-B6F5-DEA1F8CDD4F7}"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ECA83-F4A2-4668-AEE6-B87D3C8EE651}"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954031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E83B1-D2F8-4A4C-B6F5-DEA1F8CDD4F7}"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ECA83-F4A2-4668-AEE6-B87D3C8EE651}" type="slidenum">
              <a:rPr lang="en-US" smtClean="0"/>
              <a:t>‹#›</a:t>
            </a:fld>
            <a:endParaRPr lang="en-US"/>
          </a:p>
        </p:txBody>
      </p:sp>
    </p:spTree>
    <p:extLst>
      <p:ext uri="{BB962C8B-B14F-4D97-AF65-F5344CB8AC3E}">
        <p14:creationId xmlns:p14="http://schemas.microsoft.com/office/powerpoint/2010/main" val="82281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2E4A-0BA4-4A8B-9CD3-D3401E1F8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0017E7-FCA0-4630-B0EA-65F30B26B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F7C6C4-FC73-4736-B5BE-FE9206607872}"/>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5" name="Footer Placeholder 4">
            <a:extLst>
              <a:ext uri="{FF2B5EF4-FFF2-40B4-BE49-F238E27FC236}">
                <a16:creationId xmlns:a16="http://schemas.microsoft.com/office/drawing/2014/main" id="{5A690A69-3C7B-4696-88D8-63F1E6D62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53407-832C-431C-B4A3-1E8770E4308C}"/>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1012201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8AE83B1-D2F8-4A4C-B6F5-DEA1F8CDD4F7}" type="datetimeFigureOut">
              <a:rPr lang="en-US" smtClean="0"/>
              <a:t>9/20/2021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C1ECA83-F4A2-4668-AEE6-B87D3C8EE651}" type="slidenum">
              <a:rPr lang="en-US" smtClean="0"/>
              <a:t>‹#›</a:t>
            </a:fld>
            <a:endParaRPr lang="en-US"/>
          </a:p>
        </p:txBody>
      </p:sp>
    </p:spTree>
    <p:extLst>
      <p:ext uri="{BB962C8B-B14F-4D97-AF65-F5344CB8AC3E}">
        <p14:creationId xmlns:p14="http://schemas.microsoft.com/office/powerpoint/2010/main" val="20448743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AE83B1-D2F8-4A4C-B6F5-DEA1F8CDD4F7}"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ECA83-F4A2-4668-AEE6-B87D3C8EE651}" type="slidenum">
              <a:rPr lang="en-US" smtClean="0"/>
              <a:t>‹#›</a:t>
            </a:fld>
            <a:endParaRPr lang="en-US"/>
          </a:p>
        </p:txBody>
      </p:sp>
    </p:spTree>
    <p:extLst>
      <p:ext uri="{BB962C8B-B14F-4D97-AF65-F5344CB8AC3E}">
        <p14:creationId xmlns:p14="http://schemas.microsoft.com/office/powerpoint/2010/main" val="3929253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E83B1-D2F8-4A4C-B6F5-DEA1F8CDD4F7}"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ECA83-F4A2-4668-AEE6-B87D3C8EE651}" type="slidenum">
              <a:rPr lang="en-US" smtClean="0"/>
              <a:t>‹#›</a:t>
            </a:fld>
            <a:endParaRPr lang="en-US"/>
          </a:p>
        </p:txBody>
      </p:sp>
    </p:spTree>
    <p:extLst>
      <p:ext uri="{BB962C8B-B14F-4D97-AF65-F5344CB8AC3E}">
        <p14:creationId xmlns:p14="http://schemas.microsoft.com/office/powerpoint/2010/main" val="3898164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8AE83B1-D2F8-4A4C-B6F5-DEA1F8CDD4F7}" type="datetimeFigureOut">
              <a:rPr lang="en-US" smtClean="0"/>
              <a:t>9/20/2021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C1ECA83-F4A2-4668-AEE6-B87D3C8EE651}" type="slidenum">
              <a:rPr lang="en-US" smtClean="0"/>
              <a:t>‹#›</a:t>
            </a:fld>
            <a:endParaRPr lang="en-US"/>
          </a:p>
        </p:txBody>
      </p:sp>
    </p:spTree>
    <p:extLst>
      <p:ext uri="{BB962C8B-B14F-4D97-AF65-F5344CB8AC3E}">
        <p14:creationId xmlns:p14="http://schemas.microsoft.com/office/powerpoint/2010/main" val="2783244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90C0419-17A6-4634-8AA7-219B14B1D3E6}" type="datetimeFigureOut">
              <a:rPr lang="en-US" smtClean="0"/>
              <a:t>9/20/2021</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AACF78B-DF54-480C-8316-0338F1F16268}"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4526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C0419-17A6-4634-8AA7-219B14B1D3E6}"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CF78B-DF54-480C-8316-0338F1F16268}" type="slidenum">
              <a:rPr lang="en-US" smtClean="0"/>
              <a:t>‹#›</a:t>
            </a:fld>
            <a:endParaRPr lang="en-US"/>
          </a:p>
        </p:txBody>
      </p:sp>
    </p:spTree>
    <p:extLst>
      <p:ext uri="{BB962C8B-B14F-4D97-AF65-F5344CB8AC3E}">
        <p14:creationId xmlns:p14="http://schemas.microsoft.com/office/powerpoint/2010/main" val="594136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90C0419-17A6-4634-8AA7-219B14B1D3E6}" type="datetimeFigureOut">
              <a:rPr lang="en-US" smtClean="0"/>
              <a:t>9/20/2021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AACF78B-DF54-480C-8316-0338F1F16268}"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1816551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0C0419-17A6-4634-8AA7-219B14B1D3E6}"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CF78B-DF54-480C-8316-0338F1F16268}" type="slidenum">
              <a:rPr lang="en-US" smtClean="0"/>
              <a:t>‹#›</a:t>
            </a:fld>
            <a:endParaRPr lang="en-US"/>
          </a:p>
        </p:txBody>
      </p:sp>
    </p:spTree>
    <p:extLst>
      <p:ext uri="{BB962C8B-B14F-4D97-AF65-F5344CB8AC3E}">
        <p14:creationId xmlns:p14="http://schemas.microsoft.com/office/powerpoint/2010/main" val="280476018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0C0419-17A6-4634-8AA7-219B14B1D3E6}"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CF78B-DF54-480C-8316-0338F1F16268}" type="slidenum">
              <a:rPr lang="en-US" smtClean="0"/>
              <a:t>‹#›</a:t>
            </a:fld>
            <a:endParaRPr lang="en-US"/>
          </a:p>
        </p:txBody>
      </p:sp>
    </p:spTree>
    <p:extLst>
      <p:ext uri="{BB962C8B-B14F-4D97-AF65-F5344CB8AC3E}">
        <p14:creationId xmlns:p14="http://schemas.microsoft.com/office/powerpoint/2010/main" val="198066335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0C0419-17A6-4634-8AA7-219B14B1D3E6}"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CF78B-DF54-480C-8316-0338F1F16268}" type="slidenum">
              <a:rPr lang="en-US" smtClean="0"/>
              <a:t>‹#›</a:t>
            </a:fld>
            <a:endParaRPr lang="en-US"/>
          </a:p>
        </p:txBody>
      </p:sp>
    </p:spTree>
    <p:extLst>
      <p:ext uri="{BB962C8B-B14F-4D97-AF65-F5344CB8AC3E}">
        <p14:creationId xmlns:p14="http://schemas.microsoft.com/office/powerpoint/2010/main" val="245839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01A6-E975-4C37-A1FA-29BAC5FC3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D51FA-959E-4864-9A59-CF05548838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C2018-D4BB-41E3-B8B1-2BC74BCB9A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4B5436-D33E-476F-AEA8-C1AF80551B47}"/>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6" name="Footer Placeholder 5">
            <a:extLst>
              <a:ext uri="{FF2B5EF4-FFF2-40B4-BE49-F238E27FC236}">
                <a16:creationId xmlns:a16="http://schemas.microsoft.com/office/drawing/2014/main" id="{40F3CB2B-8F45-4C31-B014-3061DD549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81A3B-A32F-4B70-9B5B-C92E4D90387D}"/>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267143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C0419-17A6-4634-8AA7-219B14B1D3E6}"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CF78B-DF54-480C-8316-0338F1F16268}" type="slidenum">
              <a:rPr lang="en-US" smtClean="0"/>
              <a:t>‹#›</a:t>
            </a:fld>
            <a:endParaRPr lang="en-US"/>
          </a:p>
        </p:txBody>
      </p:sp>
    </p:spTree>
    <p:extLst>
      <p:ext uri="{BB962C8B-B14F-4D97-AF65-F5344CB8AC3E}">
        <p14:creationId xmlns:p14="http://schemas.microsoft.com/office/powerpoint/2010/main" val="3201965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90C0419-17A6-4634-8AA7-219B14B1D3E6}" type="datetimeFigureOut">
              <a:rPr lang="en-US" smtClean="0"/>
              <a:t>9/20/2021</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AAACF78B-DF54-480C-8316-0338F1F16268}"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883815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90C0419-17A6-4634-8AA7-219B14B1D3E6}" type="datetimeFigureOut">
              <a:rPr lang="en-US" smtClean="0"/>
              <a:t>9/20/2021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AAACF78B-DF54-480C-8316-0338F1F16268}" type="slidenum">
              <a:rPr lang="en-US" smtClean="0"/>
              <a:t>‹#›</a:t>
            </a:fld>
            <a:endParaRPr lang="en-US"/>
          </a:p>
        </p:txBody>
      </p:sp>
    </p:spTree>
    <p:extLst>
      <p:ext uri="{BB962C8B-B14F-4D97-AF65-F5344CB8AC3E}">
        <p14:creationId xmlns:p14="http://schemas.microsoft.com/office/powerpoint/2010/main" val="403206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C0419-17A6-4634-8AA7-219B14B1D3E6}"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CF78B-DF54-480C-8316-0338F1F16268}" type="slidenum">
              <a:rPr lang="en-US" smtClean="0"/>
              <a:t>‹#›</a:t>
            </a:fld>
            <a:endParaRPr lang="en-US"/>
          </a:p>
        </p:txBody>
      </p:sp>
    </p:spTree>
    <p:extLst>
      <p:ext uri="{BB962C8B-B14F-4D97-AF65-F5344CB8AC3E}">
        <p14:creationId xmlns:p14="http://schemas.microsoft.com/office/powerpoint/2010/main" val="3611910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C0419-17A6-4634-8AA7-219B14B1D3E6}"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CF78B-DF54-480C-8316-0338F1F16268}" type="slidenum">
              <a:rPr lang="en-US" smtClean="0"/>
              <a:t>‹#›</a:t>
            </a:fld>
            <a:endParaRPr lang="en-US"/>
          </a:p>
        </p:txBody>
      </p:sp>
    </p:spTree>
    <p:extLst>
      <p:ext uri="{BB962C8B-B14F-4D97-AF65-F5344CB8AC3E}">
        <p14:creationId xmlns:p14="http://schemas.microsoft.com/office/powerpoint/2010/main" val="426907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3DD57AA-D17B-4668-B1DD-0296C547068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4DDD8-63B9-4CE3-B5C3-3BEAB2CB03B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79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D57AA-D17B-4668-B1DD-0296C547068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4DDD8-63B9-4CE3-B5C3-3BEAB2CB03BF}" type="slidenum">
              <a:rPr lang="en-US" smtClean="0"/>
              <a:t>‹#›</a:t>
            </a:fld>
            <a:endParaRPr lang="en-US"/>
          </a:p>
        </p:txBody>
      </p:sp>
    </p:spTree>
    <p:extLst>
      <p:ext uri="{BB962C8B-B14F-4D97-AF65-F5344CB8AC3E}">
        <p14:creationId xmlns:p14="http://schemas.microsoft.com/office/powerpoint/2010/main" val="218925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D57AA-D17B-4668-B1DD-0296C547068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4DDD8-63B9-4CE3-B5C3-3BEAB2CB03B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79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DD57AA-D17B-4668-B1DD-0296C547068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4DDD8-63B9-4CE3-B5C3-3BEAB2CB03BF}" type="slidenum">
              <a:rPr lang="en-US" smtClean="0"/>
              <a:t>‹#›</a:t>
            </a:fld>
            <a:endParaRPr lang="en-US"/>
          </a:p>
        </p:txBody>
      </p:sp>
    </p:spTree>
    <p:extLst>
      <p:ext uri="{BB962C8B-B14F-4D97-AF65-F5344CB8AC3E}">
        <p14:creationId xmlns:p14="http://schemas.microsoft.com/office/powerpoint/2010/main" val="679588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D57AA-D17B-4668-B1DD-0296C5470681}"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4DDD8-63B9-4CE3-B5C3-3BEAB2CB03BF}" type="slidenum">
              <a:rPr lang="en-US" smtClean="0"/>
              <a:t>‹#›</a:t>
            </a:fld>
            <a:endParaRPr lang="en-US"/>
          </a:p>
        </p:txBody>
      </p:sp>
    </p:spTree>
    <p:extLst>
      <p:ext uri="{BB962C8B-B14F-4D97-AF65-F5344CB8AC3E}">
        <p14:creationId xmlns:p14="http://schemas.microsoft.com/office/powerpoint/2010/main" val="423833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827A-E333-4F5B-8D8F-94DBD4286F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68521C-ACD2-4E3E-8652-837688620E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41D716-A1CD-4411-8566-81BCAE717E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DCA1ED-E1AA-46F9-A9AD-19F6B12E88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0F30B4-FF4C-4563-9A47-F2927A23E2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786E3C-FD0A-4D55-BB6C-E12E9114BC21}"/>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8" name="Footer Placeholder 7">
            <a:extLst>
              <a:ext uri="{FF2B5EF4-FFF2-40B4-BE49-F238E27FC236}">
                <a16:creationId xmlns:a16="http://schemas.microsoft.com/office/drawing/2014/main" id="{0E32AC6C-97ED-49B4-9FB2-84FB9995AC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F4191-BD68-4149-AB09-A595364A4960}"/>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1361939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D57AA-D17B-4668-B1DD-0296C5470681}"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4DDD8-63B9-4CE3-B5C3-3BEAB2CB03BF}" type="slidenum">
              <a:rPr lang="en-US" smtClean="0"/>
              <a:t>‹#›</a:t>
            </a:fld>
            <a:endParaRPr lang="en-US"/>
          </a:p>
        </p:txBody>
      </p:sp>
    </p:spTree>
    <p:extLst>
      <p:ext uri="{BB962C8B-B14F-4D97-AF65-F5344CB8AC3E}">
        <p14:creationId xmlns:p14="http://schemas.microsoft.com/office/powerpoint/2010/main" val="1589565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D57AA-D17B-4668-B1DD-0296C5470681}"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4DDD8-63B9-4CE3-B5C3-3BEAB2CB03BF}" type="slidenum">
              <a:rPr lang="en-US" smtClean="0"/>
              <a:t>‹#›</a:t>
            </a:fld>
            <a:endParaRPr lang="en-US"/>
          </a:p>
        </p:txBody>
      </p:sp>
    </p:spTree>
    <p:extLst>
      <p:ext uri="{BB962C8B-B14F-4D97-AF65-F5344CB8AC3E}">
        <p14:creationId xmlns:p14="http://schemas.microsoft.com/office/powerpoint/2010/main" val="1713305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DD57AA-D17B-4668-B1DD-0296C547068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4DDD8-63B9-4CE3-B5C3-3BEAB2CB03BF}" type="slidenum">
              <a:rPr lang="en-US" smtClean="0"/>
              <a:t>‹#›</a:t>
            </a:fld>
            <a:endParaRPr lang="en-US"/>
          </a:p>
        </p:txBody>
      </p:sp>
    </p:spTree>
    <p:extLst>
      <p:ext uri="{BB962C8B-B14F-4D97-AF65-F5344CB8AC3E}">
        <p14:creationId xmlns:p14="http://schemas.microsoft.com/office/powerpoint/2010/main" val="3606521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D57AA-D17B-4668-B1DD-0296C5470681}"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4DDD8-63B9-4CE3-B5C3-3BEAB2CB03BF}"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293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D57AA-D17B-4668-B1DD-0296C547068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4DDD8-63B9-4CE3-B5C3-3BEAB2CB03BF}" type="slidenum">
              <a:rPr lang="en-US" smtClean="0"/>
              <a:t>‹#›</a:t>
            </a:fld>
            <a:endParaRPr lang="en-US"/>
          </a:p>
        </p:txBody>
      </p:sp>
    </p:spTree>
    <p:extLst>
      <p:ext uri="{BB962C8B-B14F-4D97-AF65-F5344CB8AC3E}">
        <p14:creationId xmlns:p14="http://schemas.microsoft.com/office/powerpoint/2010/main" val="1409638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D57AA-D17B-4668-B1DD-0296C5470681}"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4DDD8-63B9-4CE3-B5C3-3BEAB2CB03B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75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EA87-F9E9-4DB5-B23E-60BB9636AE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A492A9-B3E7-447F-97BB-B990F0F94302}"/>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4" name="Footer Placeholder 3">
            <a:extLst>
              <a:ext uri="{FF2B5EF4-FFF2-40B4-BE49-F238E27FC236}">
                <a16:creationId xmlns:a16="http://schemas.microsoft.com/office/drawing/2014/main" id="{DFB289A5-4A01-4C63-81E2-1E634CA746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C515D7-3ED7-41F7-B8A9-79F352B2A1D0}"/>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84277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8CF1E-CF1B-4F3D-B979-BA63264AC884}"/>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3" name="Footer Placeholder 2">
            <a:extLst>
              <a:ext uri="{FF2B5EF4-FFF2-40B4-BE49-F238E27FC236}">
                <a16:creationId xmlns:a16="http://schemas.microsoft.com/office/drawing/2014/main" id="{19B5FB6B-BC47-4662-BC45-98AFEE0854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4D829-91F9-477A-A1D1-89248E3A6FD8}"/>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174711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8A78-63B1-4FBC-9491-350B2BAF0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EFEF22-9AAE-4AFB-845F-B30582CA45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27E49-456A-4F77-B8F5-8A8FF3D46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336775-CE14-452D-8455-411A3E50F252}"/>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6" name="Footer Placeholder 5">
            <a:extLst>
              <a:ext uri="{FF2B5EF4-FFF2-40B4-BE49-F238E27FC236}">
                <a16:creationId xmlns:a16="http://schemas.microsoft.com/office/drawing/2014/main" id="{1F6660D8-0431-4CFD-BB40-E83329574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D1370-F0B9-4C25-8C36-07AE66A310CE}"/>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240960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11D0-16D1-48B8-B481-A165594BE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D51EB9-15A3-4EEC-BBA9-5C3A87646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BF4E50-7998-41B3-838D-A1DF98A42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721CC-28B8-4875-9B2A-9A5F119BE9EC}"/>
              </a:ext>
            </a:extLst>
          </p:cNvPr>
          <p:cNvSpPr>
            <a:spLocks noGrp="1"/>
          </p:cNvSpPr>
          <p:nvPr>
            <p:ph type="dt" sz="half" idx="10"/>
          </p:nvPr>
        </p:nvSpPr>
        <p:spPr/>
        <p:txBody>
          <a:bodyPr/>
          <a:lstStyle/>
          <a:p>
            <a:fld id="{32D9C276-4330-48C1-973E-67DA6A5553B7}" type="datetimeFigureOut">
              <a:rPr lang="en-US" smtClean="0"/>
              <a:t>9/20/2021</a:t>
            </a:fld>
            <a:endParaRPr lang="en-US"/>
          </a:p>
        </p:txBody>
      </p:sp>
      <p:sp>
        <p:nvSpPr>
          <p:cNvPr id="6" name="Footer Placeholder 5">
            <a:extLst>
              <a:ext uri="{FF2B5EF4-FFF2-40B4-BE49-F238E27FC236}">
                <a16:creationId xmlns:a16="http://schemas.microsoft.com/office/drawing/2014/main" id="{1B81D633-A326-45D2-BEDB-A8CC8851B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477EE-D196-4C32-A7F3-183F83B37C85}"/>
              </a:ext>
            </a:extLst>
          </p:cNvPr>
          <p:cNvSpPr>
            <a:spLocks noGrp="1"/>
          </p:cNvSpPr>
          <p:nvPr>
            <p:ph type="sldNum" sz="quarter" idx="12"/>
          </p:nvPr>
        </p:nvSpPr>
        <p:spPr/>
        <p:txBody>
          <a:bodyPr/>
          <a:lstStyle/>
          <a:p>
            <a:fld id="{2ABA26D7-0F2E-4ED4-AA80-F6A5F6A8B414}" type="slidenum">
              <a:rPr lang="en-US" smtClean="0"/>
              <a:t>‹#›</a:t>
            </a:fld>
            <a:endParaRPr lang="en-US"/>
          </a:p>
        </p:txBody>
      </p:sp>
    </p:spTree>
    <p:extLst>
      <p:ext uri="{BB962C8B-B14F-4D97-AF65-F5344CB8AC3E}">
        <p14:creationId xmlns:p14="http://schemas.microsoft.com/office/powerpoint/2010/main" val="290572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B730B-2FA0-45F5-A854-3CAAD22AA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93321D-DA39-42B9-8AD6-01292BE53E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77D5A-463D-4605-A567-4CC3D135A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9C276-4330-48C1-973E-67DA6A5553B7}" type="datetimeFigureOut">
              <a:rPr lang="en-US" smtClean="0"/>
              <a:t>9/20/2021</a:t>
            </a:fld>
            <a:endParaRPr lang="en-US"/>
          </a:p>
        </p:txBody>
      </p:sp>
      <p:sp>
        <p:nvSpPr>
          <p:cNvPr id="5" name="Footer Placeholder 4">
            <a:extLst>
              <a:ext uri="{FF2B5EF4-FFF2-40B4-BE49-F238E27FC236}">
                <a16:creationId xmlns:a16="http://schemas.microsoft.com/office/drawing/2014/main" id="{B14CF4A7-F0AD-4F47-A384-5EC6718D5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1FB698-FA08-409B-9202-4CA3A7AC5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A26D7-0F2E-4ED4-AA80-F6A5F6A8B414}" type="slidenum">
              <a:rPr lang="en-US" smtClean="0"/>
              <a:t>‹#›</a:t>
            </a:fld>
            <a:endParaRPr lang="en-US"/>
          </a:p>
        </p:txBody>
      </p:sp>
    </p:spTree>
    <p:extLst>
      <p:ext uri="{BB962C8B-B14F-4D97-AF65-F5344CB8AC3E}">
        <p14:creationId xmlns:p14="http://schemas.microsoft.com/office/powerpoint/2010/main" val="394980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029421D-A3BC-4C4B-A31F-F9449BFEB922}" type="datetimeFigureOut">
              <a:rPr lang="en-US" smtClean="0"/>
              <a:t>9/20/2021</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0846C37-5F0D-4856-A978-09ADFD96FEF9}" type="slidenum">
              <a:rPr lang="en-US" smtClean="0"/>
              <a:t>‹#›</a:t>
            </a:fld>
            <a:endParaRPr lang="en-US"/>
          </a:p>
        </p:txBody>
      </p:sp>
    </p:spTree>
    <p:extLst>
      <p:ext uri="{BB962C8B-B14F-4D97-AF65-F5344CB8AC3E}">
        <p14:creationId xmlns:p14="http://schemas.microsoft.com/office/powerpoint/2010/main" val="273322401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8AE83B1-D2F8-4A4C-B6F5-DEA1F8CDD4F7}" type="datetimeFigureOut">
              <a:rPr lang="en-US" smtClean="0"/>
              <a:t>9/20/2021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C1ECA83-F4A2-4668-AEE6-B87D3C8EE651}"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4120777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90C0419-17A6-4634-8AA7-219B14B1D3E6}" type="datetimeFigureOut">
              <a:rPr lang="en-US" smtClean="0"/>
              <a:t>9/20/2021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ACF78B-DF54-480C-8316-0338F1F16268}"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56234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3DD57AA-D17B-4668-B1DD-0296C5470681}" type="datetimeFigureOut">
              <a:rPr lang="en-US" smtClean="0"/>
              <a:t>9/20/2021</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E54DDD8-63B9-4CE3-B5C3-3BEAB2CB03B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6251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10;&#10;Description automatically generated">
            <a:extLst>
              <a:ext uri="{FF2B5EF4-FFF2-40B4-BE49-F238E27FC236}">
                <a16:creationId xmlns:a16="http://schemas.microsoft.com/office/drawing/2014/main" id="{EC801C77-27A1-4F63-A562-EA158411F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5" y="-225287"/>
            <a:ext cx="13225669" cy="7447722"/>
          </a:xfrm>
          <a:prstGeom prst="rect">
            <a:avLst/>
          </a:prstGeom>
        </p:spPr>
      </p:pic>
      <p:sp>
        <p:nvSpPr>
          <p:cNvPr id="2" name="Title 1">
            <a:extLst>
              <a:ext uri="{FF2B5EF4-FFF2-40B4-BE49-F238E27FC236}">
                <a16:creationId xmlns:a16="http://schemas.microsoft.com/office/drawing/2014/main" id="{485B3945-321B-46E4-A49F-DD02A6095036}"/>
              </a:ext>
            </a:extLst>
          </p:cNvPr>
          <p:cNvSpPr>
            <a:spLocks noGrp="1"/>
          </p:cNvSpPr>
          <p:nvPr>
            <p:ph type="ctrTitle"/>
          </p:nvPr>
        </p:nvSpPr>
        <p:spPr>
          <a:xfrm>
            <a:off x="1524000" y="3526897"/>
            <a:ext cx="9144000" cy="2387600"/>
          </a:xfrm>
        </p:spPr>
        <p:txBody>
          <a:bodyPr>
            <a:normAutofit fontScale="90000"/>
          </a:bodyPr>
          <a:lstStyle/>
          <a:p>
            <a:r>
              <a:rPr lang="en-US" sz="8000" dirty="0">
                <a:latin typeface="HelloBestDay" panose="02000603000000000000" pitchFamily="2" charset="0"/>
                <a:ea typeface="HelloBestDay" panose="02000603000000000000" pitchFamily="2" charset="0"/>
              </a:rPr>
              <a:t>Grade 5</a:t>
            </a:r>
            <a:br>
              <a:rPr lang="en-US" sz="8000" dirty="0">
                <a:latin typeface="HelloBestDay" panose="02000603000000000000" pitchFamily="2" charset="0"/>
                <a:ea typeface="HelloBestDay" panose="02000603000000000000" pitchFamily="2" charset="0"/>
              </a:rPr>
            </a:br>
            <a:r>
              <a:rPr lang="en-US" sz="8000" dirty="0" err="1">
                <a:latin typeface="HelloBestDay" panose="02000603000000000000" pitchFamily="2" charset="0"/>
                <a:ea typeface="HelloBestDay" panose="02000603000000000000" pitchFamily="2" charset="0"/>
              </a:rPr>
              <a:t>EnVisions</a:t>
            </a:r>
            <a:r>
              <a:rPr lang="en-US" sz="8000" dirty="0">
                <a:latin typeface="HelloBestDay" panose="02000603000000000000" pitchFamily="2" charset="0"/>
                <a:ea typeface="HelloBestDay" panose="02000603000000000000" pitchFamily="2" charset="0"/>
              </a:rPr>
              <a:t> Math 2.0</a:t>
            </a:r>
            <a:br>
              <a:rPr lang="en-US" sz="8000" dirty="0">
                <a:latin typeface="HelloBestDay" panose="02000603000000000000" pitchFamily="2" charset="0"/>
                <a:ea typeface="HelloBestDay" panose="02000603000000000000" pitchFamily="2" charset="0"/>
              </a:rPr>
            </a:br>
            <a:r>
              <a:rPr lang="en-US" sz="8000" dirty="0">
                <a:latin typeface="HelloBestDay" panose="02000603000000000000" pitchFamily="2" charset="0"/>
                <a:ea typeface="HelloBestDay" panose="02000603000000000000" pitchFamily="2" charset="0"/>
              </a:rPr>
              <a:t>2016 Version</a:t>
            </a:r>
            <a:br>
              <a:rPr lang="en-US" sz="8000" dirty="0">
                <a:latin typeface="HelloBestDay" panose="02000603000000000000" pitchFamily="2" charset="0"/>
                <a:ea typeface="HelloBestDay" panose="02000603000000000000" pitchFamily="2" charset="0"/>
              </a:rPr>
            </a:br>
            <a:r>
              <a:rPr lang="en-US" sz="8000" dirty="0">
                <a:latin typeface="HelloBestDay" panose="02000603000000000000" pitchFamily="2" charset="0"/>
                <a:ea typeface="HelloBestDay" panose="02000603000000000000" pitchFamily="2" charset="0"/>
              </a:rPr>
              <a:t>Topic 3 </a:t>
            </a:r>
            <a:br>
              <a:rPr lang="en-US" sz="8000" dirty="0">
                <a:latin typeface="HelloBestDay" panose="02000603000000000000" pitchFamily="2" charset="0"/>
                <a:ea typeface="HelloBestDay" panose="02000603000000000000" pitchFamily="2" charset="0"/>
              </a:rPr>
            </a:br>
            <a:r>
              <a:rPr lang="en-US" sz="8000" dirty="0">
                <a:latin typeface="HelloBestDay" panose="02000603000000000000" pitchFamily="2" charset="0"/>
                <a:ea typeface="HelloBestDay" panose="02000603000000000000" pitchFamily="2" charset="0"/>
              </a:rPr>
              <a:t>Power Point Lessons</a:t>
            </a:r>
          </a:p>
        </p:txBody>
      </p:sp>
      <p:pic>
        <p:nvPicPr>
          <p:cNvPr id="13" name="Picture 12" descr="A picture containing window, drawing&#10;&#10;Description automatically generated">
            <a:extLst>
              <a:ext uri="{FF2B5EF4-FFF2-40B4-BE49-F238E27FC236}">
                <a16:creationId xmlns:a16="http://schemas.microsoft.com/office/drawing/2014/main" id="{E04F45F5-BF46-4735-B6E2-D8E58F615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5716" y="3527092"/>
            <a:ext cx="2820984" cy="3041374"/>
          </a:xfrm>
          <a:prstGeom prst="rect">
            <a:avLst/>
          </a:prstGeom>
        </p:spPr>
      </p:pic>
      <p:pic>
        <p:nvPicPr>
          <p:cNvPr id="6" name="Picture 5">
            <a:extLst>
              <a:ext uri="{FF2B5EF4-FFF2-40B4-BE49-F238E27FC236}">
                <a16:creationId xmlns:a16="http://schemas.microsoft.com/office/drawing/2014/main" id="{4EC857DB-80A6-4C7F-BB00-330FBCA67B23}"/>
              </a:ext>
            </a:extLst>
          </p:cNvPr>
          <p:cNvPicPr>
            <a:picLocks noChangeAspect="1"/>
          </p:cNvPicPr>
          <p:nvPr/>
        </p:nvPicPr>
        <p:blipFill>
          <a:blip r:embed="rId4"/>
          <a:stretch>
            <a:fillRect/>
          </a:stretch>
        </p:blipFill>
        <p:spPr>
          <a:xfrm>
            <a:off x="11052571" y="5760942"/>
            <a:ext cx="987638" cy="98154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CEBE77FD-B0A2-4B8C-BDA6-AF56C791E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879" y="3701108"/>
            <a:ext cx="2900798" cy="3041375"/>
          </a:xfrm>
          <a:prstGeom prst="rect">
            <a:avLst/>
          </a:prstGeom>
        </p:spPr>
      </p:pic>
      <p:pic>
        <p:nvPicPr>
          <p:cNvPr id="19" name="Picture 18" descr="A picture containing window, building&#10;&#10;Description automatically generated">
            <a:extLst>
              <a:ext uri="{FF2B5EF4-FFF2-40B4-BE49-F238E27FC236}">
                <a16:creationId xmlns:a16="http://schemas.microsoft.com/office/drawing/2014/main" id="{6AEAE46F-3C0D-4F12-B430-24AC591701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3138" y="779415"/>
            <a:ext cx="1759433" cy="1349232"/>
          </a:xfrm>
          <a:prstGeom prst="rect">
            <a:avLst/>
          </a:prstGeom>
        </p:spPr>
      </p:pic>
      <p:pic>
        <p:nvPicPr>
          <p:cNvPr id="21" name="Picture 20" descr="A close up of a logo&#10;&#10;Description automatically generated">
            <a:extLst>
              <a:ext uri="{FF2B5EF4-FFF2-40B4-BE49-F238E27FC236}">
                <a16:creationId xmlns:a16="http://schemas.microsoft.com/office/drawing/2014/main" id="{89994418-5274-46E6-BD7E-DB4023559A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105" y="209631"/>
            <a:ext cx="3086067" cy="2882348"/>
          </a:xfrm>
          <a:prstGeom prst="rect">
            <a:avLst/>
          </a:prstGeom>
        </p:spPr>
      </p:pic>
    </p:spTree>
    <p:extLst>
      <p:ext uri="{BB962C8B-B14F-4D97-AF65-F5344CB8AC3E}">
        <p14:creationId xmlns:p14="http://schemas.microsoft.com/office/powerpoint/2010/main" val="231756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DFF2-8D21-4FAF-AE8B-9510EC012411}"/>
              </a:ext>
            </a:extLst>
          </p:cNvPr>
          <p:cNvSpPr>
            <a:spLocks noGrp="1"/>
          </p:cNvSpPr>
          <p:nvPr>
            <p:ph type="title"/>
          </p:nvPr>
        </p:nvSpPr>
        <p:spPr/>
        <p:txBody>
          <a:bodyPr>
            <a:normAutofit/>
          </a:bodyPr>
          <a:lstStyle/>
          <a:p>
            <a:r>
              <a:rPr lang="en-US" sz="3600" dirty="0"/>
              <a:t>Problem 1</a:t>
            </a:r>
          </a:p>
        </p:txBody>
      </p:sp>
      <p:sp>
        <p:nvSpPr>
          <p:cNvPr id="3" name="Content Placeholder 2">
            <a:extLst>
              <a:ext uri="{FF2B5EF4-FFF2-40B4-BE49-F238E27FC236}">
                <a16:creationId xmlns:a16="http://schemas.microsoft.com/office/drawing/2014/main" id="{E42731AB-8162-4196-B39C-24C441498DBA}"/>
              </a:ext>
            </a:extLst>
          </p:cNvPr>
          <p:cNvSpPr>
            <a:spLocks noGrp="1"/>
          </p:cNvSpPr>
          <p:nvPr>
            <p:ph idx="1"/>
          </p:nvPr>
        </p:nvSpPr>
        <p:spPr>
          <a:xfrm>
            <a:off x="3239911" y="2180496"/>
            <a:ext cx="8370896" cy="3678303"/>
          </a:xfrm>
        </p:spPr>
        <p:txBody>
          <a:bodyPr>
            <a:normAutofit/>
          </a:bodyPr>
          <a:lstStyle/>
          <a:p>
            <a:pPr marL="0" indent="0">
              <a:buNone/>
            </a:pPr>
            <a:r>
              <a:rPr lang="en-US" sz="3600" dirty="0"/>
              <a:t>There are 103 blue jellyfish at the aquarium. The aquarium has 15 times as many purple jellyfish. How many purple jellyfish does the aquarium have? </a:t>
            </a:r>
          </a:p>
        </p:txBody>
      </p:sp>
      <p:pic>
        <p:nvPicPr>
          <p:cNvPr id="5" name="Picture 4" descr="A picture containing light&#10;&#10;Description automatically generated">
            <a:extLst>
              <a:ext uri="{FF2B5EF4-FFF2-40B4-BE49-F238E27FC236}">
                <a16:creationId xmlns:a16="http://schemas.microsoft.com/office/drawing/2014/main" id="{E4650262-04EC-476E-AA46-E2B3CB283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75" y="1873955"/>
            <a:ext cx="2179445" cy="2782711"/>
          </a:xfrm>
          <a:prstGeom prst="rect">
            <a:avLst/>
          </a:prstGeom>
        </p:spPr>
      </p:pic>
      <p:pic>
        <p:nvPicPr>
          <p:cNvPr id="7" name="Picture 6" descr="A picture containing drawing, light&#10;&#10;Description automatically generated">
            <a:extLst>
              <a:ext uri="{FF2B5EF4-FFF2-40B4-BE49-F238E27FC236}">
                <a16:creationId xmlns:a16="http://schemas.microsoft.com/office/drawing/2014/main" id="{5A0BC1B2-C402-4020-B3E6-CA0998C04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224" y="4030133"/>
            <a:ext cx="2091687" cy="2827867"/>
          </a:xfrm>
          <a:prstGeom prst="rect">
            <a:avLst/>
          </a:prstGeom>
        </p:spPr>
      </p:pic>
    </p:spTree>
    <p:extLst>
      <p:ext uri="{BB962C8B-B14F-4D97-AF65-F5344CB8AC3E}">
        <p14:creationId xmlns:p14="http://schemas.microsoft.com/office/powerpoint/2010/main" val="274082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8BBB-1A00-4BC2-A9B6-B4EBD4FE318A}"/>
              </a:ext>
            </a:extLst>
          </p:cNvPr>
          <p:cNvSpPr>
            <a:spLocks noGrp="1"/>
          </p:cNvSpPr>
          <p:nvPr>
            <p:ph type="title"/>
          </p:nvPr>
        </p:nvSpPr>
        <p:spPr/>
        <p:txBody>
          <a:bodyPr>
            <a:normAutofit/>
          </a:bodyPr>
          <a:lstStyle/>
          <a:p>
            <a:r>
              <a:rPr lang="en-US" sz="3600" dirty="0"/>
              <a:t>Problem 2</a:t>
            </a:r>
          </a:p>
        </p:txBody>
      </p:sp>
      <p:sp>
        <p:nvSpPr>
          <p:cNvPr id="3" name="Content Placeholder 2">
            <a:extLst>
              <a:ext uri="{FF2B5EF4-FFF2-40B4-BE49-F238E27FC236}">
                <a16:creationId xmlns:a16="http://schemas.microsoft.com/office/drawing/2014/main" id="{A3420A1A-5109-4E88-BFC3-A6E9EFF089D5}"/>
              </a:ext>
            </a:extLst>
          </p:cNvPr>
          <p:cNvSpPr>
            <a:spLocks noGrp="1"/>
          </p:cNvSpPr>
          <p:nvPr>
            <p:ph idx="1"/>
          </p:nvPr>
        </p:nvSpPr>
        <p:spPr>
          <a:xfrm>
            <a:off x="581192" y="2180497"/>
            <a:ext cx="11029615" cy="3080126"/>
          </a:xfrm>
        </p:spPr>
        <p:txBody>
          <a:bodyPr>
            <a:normAutofit/>
          </a:bodyPr>
          <a:lstStyle/>
          <a:p>
            <a:pPr marL="0" indent="0">
              <a:buNone/>
            </a:pPr>
            <a:r>
              <a:rPr lang="en-US" sz="3600" dirty="0"/>
              <a:t>Ocean scientists studied 203 yellow jellyfish in a small sea cove. They find 34 times as many orange jellyfish. How many orange jellyfish do the scientists study? </a:t>
            </a:r>
          </a:p>
        </p:txBody>
      </p:sp>
      <p:pic>
        <p:nvPicPr>
          <p:cNvPr id="5" name="Picture 4" descr="A close up of a logo&#10;&#10;Description automatically generated">
            <a:extLst>
              <a:ext uri="{FF2B5EF4-FFF2-40B4-BE49-F238E27FC236}">
                <a16:creationId xmlns:a16="http://schemas.microsoft.com/office/drawing/2014/main" id="{68E06652-329F-4C3C-A2CF-A3811E181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3619" y="524542"/>
            <a:ext cx="1809137" cy="2382827"/>
          </a:xfrm>
          <a:prstGeom prst="rect">
            <a:avLst/>
          </a:prstGeom>
        </p:spPr>
      </p:pic>
      <p:pic>
        <p:nvPicPr>
          <p:cNvPr id="7" name="Picture 6" descr="A picture containing light&#10;&#10;Description automatically generated">
            <a:extLst>
              <a:ext uri="{FF2B5EF4-FFF2-40B4-BE49-F238E27FC236}">
                <a16:creationId xmlns:a16="http://schemas.microsoft.com/office/drawing/2014/main" id="{F6043F70-129F-4450-A0C3-F172F8343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599" y="135465"/>
            <a:ext cx="1914020" cy="2500489"/>
          </a:xfrm>
          <a:prstGeom prst="rect">
            <a:avLst/>
          </a:prstGeom>
        </p:spPr>
      </p:pic>
    </p:spTree>
    <p:extLst>
      <p:ext uri="{BB962C8B-B14F-4D97-AF65-F5344CB8AC3E}">
        <p14:creationId xmlns:p14="http://schemas.microsoft.com/office/powerpoint/2010/main" val="347393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F63C-E96E-45F5-B7F7-42C5EDA8F2B5}"/>
              </a:ext>
            </a:extLst>
          </p:cNvPr>
          <p:cNvSpPr>
            <a:spLocks noGrp="1"/>
          </p:cNvSpPr>
          <p:nvPr>
            <p:ph type="ctrTitle"/>
          </p:nvPr>
        </p:nvSpPr>
        <p:spPr/>
        <p:txBody>
          <a:bodyPr/>
          <a:lstStyle/>
          <a:p>
            <a:r>
              <a:rPr lang="en-US" dirty="0"/>
              <a:t>Multiply multidigit numbers</a:t>
            </a:r>
          </a:p>
        </p:txBody>
      </p:sp>
      <p:sp>
        <p:nvSpPr>
          <p:cNvPr id="3" name="Subtitle 2">
            <a:extLst>
              <a:ext uri="{FF2B5EF4-FFF2-40B4-BE49-F238E27FC236}">
                <a16:creationId xmlns:a16="http://schemas.microsoft.com/office/drawing/2014/main" id="{C315630B-B781-4E38-AD04-A9366FC05CEC}"/>
              </a:ext>
            </a:extLst>
          </p:cNvPr>
          <p:cNvSpPr>
            <a:spLocks noGrp="1"/>
          </p:cNvSpPr>
          <p:nvPr>
            <p:ph type="subTitle" idx="1"/>
          </p:nvPr>
        </p:nvSpPr>
        <p:spPr/>
        <p:txBody>
          <a:bodyPr>
            <a:normAutofit lnSpcReduction="10000"/>
          </a:bodyPr>
          <a:lstStyle/>
          <a:p>
            <a:r>
              <a:rPr lang="en-US" dirty="0"/>
              <a:t>Lesson 3-5</a:t>
            </a:r>
          </a:p>
          <a:p>
            <a:r>
              <a:rPr lang="en-US" dirty="0"/>
              <a:t>5.nbt.b.5</a:t>
            </a:r>
          </a:p>
        </p:txBody>
      </p:sp>
    </p:spTree>
    <p:extLst>
      <p:ext uri="{BB962C8B-B14F-4D97-AF65-F5344CB8AC3E}">
        <p14:creationId xmlns:p14="http://schemas.microsoft.com/office/powerpoint/2010/main" val="362278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1128-5FA5-411B-B37B-5B77AD9CB96E}"/>
              </a:ext>
            </a:extLst>
          </p:cNvPr>
          <p:cNvSpPr>
            <a:spLocks noGrp="1"/>
          </p:cNvSpPr>
          <p:nvPr>
            <p:ph type="title"/>
          </p:nvPr>
        </p:nvSpPr>
        <p:spPr/>
        <p:txBody>
          <a:bodyPr/>
          <a:lstStyle/>
          <a:p>
            <a:r>
              <a:rPr lang="en-US" dirty="0"/>
              <a:t>Think and write</a:t>
            </a:r>
          </a:p>
        </p:txBody>
      </p:sp>
      <p:sp>
        <p:nvSpPr>
          <p:cNvPr id="3" name="Content Placeholder 2">
            <a:extLst>
              <a:ext uri="{FF2B5EF4-FFF2-40B4-BE49-F238E27FC236}">
                <a16:creationId xmlns:a16="http://schemas.microsoft.com/office/drawing/2014/main" id="{2A9ADE08-7E5A-4A3A-9A71-1A4475F4D1E5}"/>
              </a:ext>
            </a:extLst>
          </p:cNvPr>
          <p:cNvSpPr>
            <a:spLocks noGrp="1"/>
          </p:cNvSpPr>
          <p:nvPr>
            <p:ph idx="1"/>
          </p:nvPr>
        </p:nvSpPr>
        <p:spPr/>
        <p:txBody>
          <a:bodyPr>
            <a:normAutofit/>
          </a:bodyPr>
          <a:lstStyle/>
          <a:p>
            <a:pPr marL="0" indent="0">
              <a:buNone/>
            </a:pPr>
            <a:r>
              <a:rPr lang="en-US" sz="3600" dirty="0"/>
              <a:t>Why is knowing how to multiply multidigit numbers so important? What could happen if you don’t know how to do this skill correctly?</a:t>
            </a:r>
          </a:p>
        </p:txBody>
      </p:sp>
    </p:spTree>
    <p:extLst>
      <p:ext uri="{BB962C8B-B14F-4D97-AF65-F5344CB8AC3E}">
        <p14:creationId xmlns:p14="http://schemas.microsoft.com/office/powerpoint/2010/main" val="165684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22795-20A9-4E39-A548-805DBF485919}"/>
              </a:ext>
            </a:extLst>
          </p:cNvPr>
          <p:cNvSpPr>
            <a:spLocks noGrp="1"/>
          </p:cNvSpPr>
          <p:nvPr>
            <p:ph type="title"/>
          </p:nvPr>
        </p:nvSpPr>
        <p:spPr/>
        <p:txBody>
          <a:bodyPr/>
          <a:lstStyle/>
          <a:p>
            <a:r>
              <a:rPr lang="en-US" dirty="0"/>
              <a:t>Strategies for Multiplying multidigit numbers</a:t>
            </a:r>
          </a:p>
        </p:txBody>
      </p:sp>
      <p:sp>
        <p:nvSpPr>
          <p:cNvPr id="3" name="Content Placeholder 2">
            <a:extLst>
              <a:ext uri="{FF2B5EF4-FFF2-40B4-BE49-F238E27FC236}">
                <a16:creationId xmlns:a16="http://schemas.microsoft.com/office/drawing/2014/main" id="{381838A3-9E13-4FF1-9FC1-BED35AEBAC7E}"/>
              </a:ext>
            </a:extLst>
          </p:cNvPr>
          <p:cNvSpPr>
            <a:spLocks noGrp="1"/>
          </p:cNvSpPr>
          <p:nvPr>
            <p:ph idx="1"/>
          </p:nvPr>
        </p:nvSpPr>
        <p:spPr>
          <a:xfrm>
            <a:off x="1003323" y="1975557"/>
            <a:ext cx="8242278" cy="4662310"/>
          </a:xfrm>
        </p:spPr>
        <p:txBody>
          <a:bodyPr>
            <a:normAutofit fontScale="85000" lnSpcReduction="10000"/>
          </a:bodyPr>
          <a:lstStyle/>
          <a:p>
            <a:r>
              <a:rPr lang="en-US" sz="3600" dirty="0"/>
              <a:t>Remember to line up the numbers properly. </a:t>
            </a:r>
          </a:p>
          <a:p>
            <a:r>
              <a:rPr lang="en-US" sz="3600" dirty="0"/>
              <a:t>Multiply the ones first and regroup. </a:t>
            </a:r>
          </a:p>
          <a:p>
            <a:r>
              <a:rPr lang="en-US" sz="3600" dirty="0"/>
              <a:t>Multiply the tens and hundreds, regrouping if needed. </a:t>
            </a:r>
          </a:p>
          <a:p>
            <a:r>
              <a:rPr lang="en-US" sz="3600" dirty="0"/>
              <a:t>Add partial products. </a:t>
            </a:r>
          </a:p>
          <a:p>
            <a:r>
              <a:rPr lang="en-US" sz="3600" dirty="0"/>
              <a:t>You can use a bar diagram to show equal groups. </a:t>
            </a:r>
          </a:p>
          <a:p>
            <a:r>
              <a:rPr lang="en-US" sz="3600" dirty="0"/>
              <a:t>You can write an equation like 242 x 38 = n. </a:t>
            </a:r>
          </a:p>
          <a:p>
            <a:r>
              <a:rPr lang="en-US" sz="3600" dirty="0"/>
              <a:t>Estimate to see if your answer is reasonable. </a:t>
            </a:r>
          </a:p>
        </p:txBody>
      </p:sp>
    </p:spTree>
    <p:extLst>
      <p:ext uri="{BB962C8B-B14F-4D97-AF65-F5344CB8AC3E}">
        <p14:creationId xmlns:p14="http://schemas.microsoft.com/office/powerpoint/2010/main" val="347969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F031-4066-4B8D-A583-E9CCFC4F2CEA}"/>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56DE9B24-A49E-48F7-907A-258BB737049E}"/>
              </a:ext>
            </a:extLst>
          </p:cNvPr>
          <p:cNvSpPr>
            <a:spLocks noGrp="1"/>
          </p:cNvSpPr>
          <p:nvPr>
            <p:ph idx="1"/>
          </p:nvPr>
        </p:nvSpPr>
        <p:spPr/>
        <p:txBody>
          <a:bodyPr>
            <a:normAutofit/>
          </a:bodyPr>
          <a:lstStyle/>
          <a:p>
            <a:r>
              <a:rPr lang="en-US" sz="3600" dirty="0"/>
              <a:t> 478 x 34</a:t>
            </a:r>
          </a:p>
          <a:p>
            <a:r>
              <a:rPr lang="en-US" sz="3600" dirty="0"/>
              <a:t> 319 x 71</a:t>
            </a:r>
          </a:p>
          <a:p>
            <a:r>
              <a:rPr lang="en-US" sz="3600" dirty="0"/>
              <a:t> 586 x 45</a:t>
            </a:r>
          </a:p>
          <a:p>
            <a:r>
              <a:rPr lang="en-US" sz="3600" dirty="0"/>
              <a:t> 924 x 63</a:t>
            </a:r>
          </a:p>
          <a:p>
            <a:r>
              <a:rPr lang="en-US" sz="3600" dirty="0"/>
              <a:t> 257 x 86 </a:t>
            </a:r>
          </a:p>
        </p:txBody>
      </p:sp>
      <p:pic>
        <p:nvPicPr>
          <p:cNvPr id="5" name="Picture 4" descr="A picture containing drawing&#10;&#10;Description automatically generated">
            <a:extLst>
              <a:ext uri="{FF2B5EF4-FFF2-40B4-BE49-F238E27FC236}">
                <a16:creationId xmlns:a16="http://schemas.microsoft.com/office/drawing/2014/main" id="{73664CF2-0CEB-4CF4-88E6-72D080734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747" y="1718890"/>
            <a:ext cx="4604920" cy="3615110"/>
          </a:xfrm>
          <a:prstGeom prst="rect">
            <a:avLst/>
          </a:prstGeom>
        </p:spPr>
      </p:pic>
    </p:spTree>
    <p:extLst>
      <p:ext uri="{BB962C8B-B14F-4D97-AF65-F5344CB8AC3E}">
        <p14:creationId xmlns:p14="http://schemas.microsoft.com/office/powerpoint/2010/main" val="38010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D1FF-B57C-40DE-BBBF-CA5404E250B2}"/>
              </a:ext>
            </a:extLst>
          </p:cNvPr>
          <p:cNvSpPr>
            <a:spLocks noGrp="1"/>
          </p:cNvSpPr>
          <p:nvPr>
            <p:ph type="title"/>
          </p:nvPr>
        </p:nvSpPr>
        <p:spPr/>
        <p:txBody>
          <a:bodyPr/>
          <a:lstStyle/>
          <a:p>
            <a:r>
              <a:rPr lang="en-US" dirty="0"/>
              <a:t>Problem 1</a:t>
            </a:r>
          </a:p>
        </p:txBody>
      </p:sp>
      <p:sp>
        <p:nvSpPr>
          <p:cNvPr id="3" name="Content Placeholder 2">
            <a:extLst>
              <a:ext uri="{FF2B5EF4-FFF2-40B4-BE49-F238E27FC236}">
                <a16:creationId xmlns:a16="http://schemas.microsoft.com/office/drawing/2014/main" id="{5016B7EA-72C0-43E6-A6A6-6826B4B3F686}"/>
              </a:ext>
            </a:extLst>
          </p:cNvPr>
          <p:cNvSpPr>
            <a:spLocks noGrp="1"/>
          </p:cNvSpPr>
          <p:nvPr>
            <p:ph idx="1"/>
          </p:nvPr>
        </p:nvSpPr>
        <p:spPr/>
        <p:txBody>
          <a:bodyPr>
            <a:normAutofit/>
          </a:bodyPr>
          <a:lstStyle/>
          <a:p>
            <a:pPr marL="0" indent="0">
              <a:buNone/>
            </a:pPr>
            <a:r>
              <a:rPr lang="en-US" sz="3600" dirty="0"/>
              <a:t>The bakery sold 342 chocolate donuts a day for 15 days. How many donuts did they sell in all? Estimate to check if your answer is reasonable. </a:t>
            </a:r>
          </a:p>
        </p:txBody>
      </p:sp>
      <p:pic>
        <p:nvPicPr>
          <p:cNvPr id="5" name="Picture 4" descr="A close up of a clock&#10;&#10;Description automatically generated">
            <a:extLst>
              <a:ext uri="{FF2B5EF4-FFF2-40B4-BE49-F238E27FC236}">
                <a16:creationId xmlns:a16="http://schemas.microsoft.com/office/drawing/2014/main" id="{050D9255-F0D7-417A-8CB5-FB68225DA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78" y="3995708"/>
            <a:ext cx="2682035" cy="2726266"/>
          </a:xfrm>
          <a:prstGeom prst="rect">
            <a:avLst/>
          </a:prstGeom>
        </p:spPr>
      </p:pic>
      <p:pic>
        <p:nvPicPr>
          <p:cNvPr id="7" name="Picture 6" descr="A close up of a logo&#10;&#10;Description automatically generated">
            <a:extLst>
              <a:ext uri="{FF2B5EF4-FFF2-40B4-BE49-F238E27FC236}">
                <a16:creationId xmlns:a16="http://schemas.microsoft.com/office/drawing/2014/main" id="{02BD581B-C2E0-4849-9417-263FA5C4A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910" y="3995708"/>
            <a:ext cx="2418423" cy="2971302"/>
          </a:xfrm>
          <a:prstGeom prst="rect">
            <a:avLst/>
          </a:prstGeom>
        </p:spPr>
      </p:pic>
    </p:spTree>
    <p:extLst>
      <p:ext uri="{BB962C8B-B14F-4D97-AF65-F5344CB8AC3E}">
        <p14:creationId xmlns:p14="http://schemas.microsoft.com/office/powerpoint/2010/main" val="330688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590A-9F27-4C76-AD00-B2E2BCD66B4E}"/>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AF77ECFE-A5C0-4AFE-AF3C-8C5133387C28}"/>
              </a:ext>
            </a:extLst>
          </p:cNvPr>
          <p:cNvSpPr>
            <a:spLocks noGrp="1"/>
          </p:cNvSpPr>
          <p:nvPr>
            <p:ph idx="1"/>
          </p:nvPr>
        </p:nvSpPr>
        <p:spPr>
          <a:xfrm>
            <a:off x="1251678" y="1755423"/>
            <a:ext cx="10178322" cy="3593591"/>
          </a:xfrm>
        </p:spPr>
        <p:txBody>
          <a:bodyPr>
            <a:normAutofit/>
          </a:bodyPr>
          <a:lstStyle/>
          <a:p>
            <a:pPr marL="0" indent="0">
              <a:buNone/>
            </a:pPr>
            <a:r>
              <a:rPr lang="en-US" sz="3600" dirty="0"/>
              <a:t>The bakery made 225 pumpkin donuts. They made 35 times as many chocolate donuts. How many vanilla donuts did they make? Estimate to check if your answer is reasonable. </a:t>
            </a:r>
          </a:p>
        </p:txBody>
      </p:sp>
      <p:pic>
        <p:nvPicPr>
          <p:cNvPr id="5" name="Picture 4" descr="A picture containing drawing&#10;&#10;Description automatically generated">
            <a:extLst>
              <a:ext uri="{FF2B5EF4-FFF2-40B4-BE49-F238E27FC236}">
                <a16:creationId xmlns:a16="http://schemas.microsoft.com/office/drawing/2014/main" id="{F24282D5-BAA3-488F-A1A0-30BF6B714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634" y="4000612"/>
            <a:ext cx="3498731" cy="2857388"/>
          </a:xfrm>
          <a:prstGeom prst="rect">
            <a:avLst/>
          </a:prstGeom>
        </p:spPr>
      </p:pic>
    </p:spTree>
    <p:extLst>
      <p:ext uri="{BB962C8B-B14F-4D97-AF65-F5344CB8AC3E}">
        <p14:creationId xmlns:p14="http://schemas.microsoft.com/office/powerpoint/2010/main" val="52293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B8E3-8060-47F2-AA75-F889050046E2}"/>
              </a:ext>
            </a:extLst>
          </p:cNvPr>
          <p:cNvSpPr>
            <a:spLocks noGrp="1"/>
          </p:cNvSpPr>
          <p:nvPr>
            <p:ph type="ctrTitle"/>
          </p:nvPr>
        </p:nvSpPr>
        <p:spPr/>
        <p:txBody>
          <a:bodyPr/>
          <a:lstStyle/>
          <a:p>
            <a:r>
              <a:rPr lang="en-US" dirty="0"/>
              <a:t>Solve word problems </a:t>
            </a:r>
            <a:br>
              <a:rPr lang="en-US" dirty="0"/>
            </a:br>
            <a:r>
              <a:rPr lang="en-US" dirty="0"/>
              <a:t>using multiplication</a:t>
            </a:r>
          </a:p>
        </p:txBody>
      </p:sp>
      <p:sp>
        <p:nvSpPr>
          <p:cNvPr id="3" name="Subtitle 2">
            <a:extLst>
              <a:ext uri="{FF2B5EF4-FFF2-40B4-BE49-F238E27FC236}">
                <a16:creationId xmlns:a16="http://schemas.microsoft.com/office/drawing/2014/main" id="{FC494718-9DBA-4C65-A90F-400E51E2DEB5}"/>
              </a:ext>
            </a:extLst>
          </p:cNvPr>
          <p:cNvSpPr>
            <a:spLocks noGrp="1"/>
          </p:cNvSpPr>
          <p:nvPr>
            <p:ph type="subTitle" idx="1"/>
          </p:nvPr>
        </p:nvSpPr>
        <p:spPr/>
        <p:txBody>
          <a:bodyPr/>
          <a:lstStyle/>
          <a:p>
            <a:r>
              <a:rPr lang="en-US" dirty="0"/>
              <a:t>Lesson 3-6</a:t>
            </a:r>
          </a:p>
          <a:p>
            <a:r>
              <a:rPr lang="en-US" dirty="0"/>
              <a:t>5.NBT.B.5</a:t>
            </a:r>
          </a:p>
        </p:txBody>
      </p:sp>
    </p:spTree>
    <p:extLst>
      <p:ext uri="{BB962C8B-B14F-4D97-AF65-F5344CB8AC3E}">
        <p14:creationId xmlns:p14="http://schemas.microsoft.com/office/powerpoint/2010/main" val="291887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BDC8-B39A-49AA-93DB-3C80379B7056}"/>
              </a:ext>
            </a:extLst>
          </p:cNvPr>
          <p:cNvSpPr>
            <a:spLocks noGrp="1"/>
          </p:cNvSpPr>
          <p:nvPr>
            <p:ph type="title"/>
          </p:nvPr>
        </p:nvSpPr>
        <p:spPr/>
        <p:txBody>
          <a:bodyPr/>
          <a:lstStyle/>
          <a:p>
            <a:r>
              <a:rPr lang="en-US" dirty="0"/>
              <a:t>Warm up   </a:t>
            </a:r>
          </a:p>
        </p:txBody>
      </p:sp>
      <p:sp>
        <p:nvSpPr>
          <p:cNvPr id="3" name="Content Placeholder 2">
            <a:extLst>
              <a:ext uri="{FF2B5EF4-FFF2-40B4-BE49-F238E27FC236}">
                <a16:creationId xmlns:a16="http://schemas.microsoft.com/office/drawing/2014/main" id="{05A57126-6538-46AE-A90B-378B66E1AEC7}"/>
              </a:ext>
            </a:extLst>
          </p:cNvPr>
          <p:cNvSpPr>
            <a:spLocks noGrp="1"/>
          </p:cNvSpPr>
          <p:nvPr>
            <p:ph idx="1"/>
          </p:nvPr>
        </p:nvSpPr>
        <p:spPr/>
        <p:txBody>
          <a:bodyPr>
            <a:normAutofit/>
          </a:bodyPr>
          <a:lstStyle/>
          <a:p>
            <a:r>
              <a:rPr lang="en-US" sz="3600" dirty="0"/>
              <a:t>342 x 91</a:t>
            </a:r>
          </a:p>
          <a:p>
            <a:r>
              <a:rPr lang="en-US" sz="3600" dirty="0"/>
              <a:t>406 x 22</a:t>
            </a:r>
          </a:p>
          <a:p>
            <a:r>
              <a:rPr lang="en-US" sz="3600" dirty="0"/>
              <a:t>298 x 64</a:t>
            </a:r>
          </a:p>
          <a:p>
            <a:r>
              <a:rPr lang="en-US" sz="3600" dirty="0"/>
              <a:t>517 x 35</a:t>
            </a:r>
          </a:p>
          <a:p>
            <a:r>
              <a:rPr lang="en-US" sz="3600" dirty="0"/>
              <a:t>654 x 78</a:t>
            </a:r>
          </a:p>
        </p:txBody>
      </p:sp>
      <p:pic>
        <p:nvPicPr>
          <p:cNvPr id="5" name="Picture 4" descr="A picture containing room&#10;&#10;Description automatically generated">
            <a:extLst>
              <a:ext uri="{FF2B5EF4-FFF2-40B4-BE49-F238E27FC236}">
                <a16:creationId xmlns:a16="http://schemas.microsoft.com/office/drawing/2014/main" id="{49E5BA8E-F623-45AE-968A-EA6FDD4EC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475" y="2631473"/>
            <a:ext cx="4114636" cy="3677887"/>
          </a:xfrm>
          <a:prstGeom prst="rect">
            <a:avLst/>
          </a:prstGeom>
        </p:spPr>
      </p:pic>
    </p:spTree>
    <p:extLst>
      <p:ext uri="{BB962C8B-B14F-4D97-AF65-F5344CB8AC3E}">
        <p14:creationId xmlns:p14="http://schemas.microsoft.com/office/powerpoint/2010/main" val="260645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C517-5455-4CB5-A8A9-C0F5F4C5F00F}"/>
              </a:ext>
            </a:extLst>
          </p:cNvPr>
          <p:cNvSpPr>
            <a:spLocks noGrp="1"/>
          </p:cNvSpPr>
          <p:nvPr>
            <p:ph type="ctrTitle"/>
          </p:nvPr>
        </p:nvSpPr>
        <p:spPr/>
        <p:txBody>
          <a:bodyPr/>
          <a:lstStyle/>
          <a:p>
            <a:r>
              <a:rPr lang="en-US" dirty="0"/>
              <a:t>Multiply 3 digit by 2 digit numbers</a:t>
            </a:r>
          </a:p>
        </p:txBody>
      </p:sp>
      <p:sp>
        <p:nvSpPr>
          <p:cNvPr id="3" name="Subtitle 2">
            <a:extLst>
              <a:ext uri="{FF2B5EF4-FFF2-40B4-BE49-F238E27FC236}">
                <a16:creationId xmlns:a16="http://schemas.microsoft.com/office/drawing/2014/main" id="{06991B27-1A0D-49C3-999F-23DA92FCC77A}"/>
              </a:ext>
            </a:extLst>
          </p:cNvPr>
          <p:cNvSpPr>
            <a:spLocks noGrp="1"/>
          </p:cNvSpPr>
          <p:nvPr>
            <p:ph type="subTitle" idx="1"/>
          </p:nvPr>
        </p:nvSpPr>
        <p:spPr/>
        <p:txBody>
          <a:bodyPr/>
          <a:lstStyle/>
          <a:p>
            <a:r>
              <a:rPr lang="en-US" dirty="0"/>
              <a:t>Lesson 3-3</a:t>
            </a:r>
          </a:p>
          <a:p>
            <a:r>
              <a:rPr lang="en-US" dirty="0"/>
              <a:t>5.NBT.B.5</a:t>
            </a:r>
          </a:p>
        </p:txBody>
      </p:sp>
    </p:spTree>
    <p:extLst>
      <p:ext uri="{BB962C8B-B14F-4D97-AF65-F5344CB8AC3E}">
        <p14:creationId xmlns:p14="http://schemas.microsoft.com/office/powerpoint/2010/main" val="879664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16AC-B0AF-4EE9-9323-FCA0B1C4C6FD}"/>
              </a:ext>
            </a:extLst>
          </p:cNvPr>
          <p:cNvSpPr>
            <a:spLocks noGrp="1"/>
          </p:cNvSpPr>
          <p:nvPr>
            <p:ph type="title"/>
          </p:nvPr>
        </p:nvSpPr>
        <p:spPr/>
        <p:txBody>
          <a:bodyPr/>
          <a:lstStyle/>
          <a:p>
            <a:r>
              <a:rPr lang="en-US" dirty="0"/>
              <a:t>Think and write</a:t>
            </a:r>
          </a:p>
        </p:txBody>
      </p:sp>
      <p:sp>
        <p:nvSpPr>
          <p:cNvPr id="3" name="Content Placeholder 2">
            <a:extLst>
              <a:ext uri="{FF2B5EF4-FFF2-40B4-BE49-F238E27FC236}">
                <a16:creationId xmlns:a16="http://schemas.microsoft.com/office/drawing/2014/main" id="{92B723E8-CBF7-4034-BEFF-833FCE63C9C1}"/>
              </a:ext>
            </a:extLst>
          </p:cNvPr>
          <p:cNvSpPr>
            <a:spLocks noGrp="1"/>
          </p:cNvSpPr>
          <p:nvPr>
            <p:ph idx="1"/>
          </p:nvPr>
        </p:nvSpPr>
        <p:spPr/>
        <p:txBody>
          <a:bodyPr>
            <a:normAutofit/>
          </a:bodyPr>
          <a:lstStyle/>
          <a:p>
            <a:r>
              <a:rPr lang="en-US" sz="3600" dirty="0"/>
              <a:t>What strategies do you use to figure out how to solve a word problem? </a:t>
            </a:r>
          </a:p>
        </p:txBody>
      </p:sp>
    </p:spTree>
    <p:extLst>
      <p:ext uri="{BB962C8B-B14F-4D97-AF65-F5344CB8AC3E}">
        <p14:creationId xmlns:p14="http://schemas.microsoft.com/office/powerpoint/2010/main" val="377323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1F47-8899-4878-9A6F-BE14EC3EEF4A}"/>
              </a:ext>
            </a:extLst>
          </p:cNvPr>
          <p:cNvSpPr>
            <a:spLocks noGrp="1"/>
          </p:cNvSpPr>
          <p:nvPr>
            <p:ph type="title"/>
          </p:nvPr>
        </p:nvSpPr>
        <p:spPr/>
        <p:txBody>
          <a:bodyPr/>
          <a:lstStyle/>
          <a:p>
            <a:r>
              <a:rPr lang="en-US" dirty="0"/>
              <a:t>Solving a word problem </a:t>
            </a:r>
          </a:p>
        </p:txBody>
      </p:sp>
      <p:sp>
        <p:nvSpPr>
          <p:cNvPr id="3" name="Content Placeholder 2">
            <a:extLst>
              <a:ext uri="{FF2B5EF4-FFF2-40B4-BE49-F238E27FC236}">
                <a16:creationId xmlns:a16="http://schemas.microsoft.com/office/drawing/2014/main" id="{9C7BFA2D-C97B-43DE-A675-D5636F79C6C1}"/>
              </a:ext>
            </a:extLst>
          </p:cNvPr>
          <p:cNvSpPr>
            <a:spLocks noGrp="1"/>
          </p:cNvSpPr>
          <p:nvPr>
            <p:ph idx="1"/>
          </p:nvPr>
        </p:nvSpPr>
        <p:spPr>
          <a:xfrm>
            <a:off x="641886" y="1845733"/>
            <a:ext cx="10908228" cy="4871156"/>
          </a:xfrm>
        </p:spPr>
        <p:txBody>
          <a:bodyPr>
            <a:normAutofit/>
          </a:bodyPr>
          <a:lstStyle/>
          <a:p>
            <a:r>
              <a:rPr lang="en-US" sz="3600" dirty="0"/>
              <a:t> An ice cream store served 154 customers on Friday night. They served 5 times as many customers on Saturday. How many customers did they serve Saturday? </a:t>
            </a:r>
          </a:p>
          <a:p>
            <a:r>
              <a:rPr lang="en-US" sz="3600" dirty="0">
                <a:solidFill>
                  <a:srgbClr val="0070C0"/>
                </a:solidFill>
              </a:rPr>
              <a:t>First, what are you being asked to find? </a:t>
            </a:r>
          </a:p>
          <a:p>
            <a:r>
              <a:rPr lang="en-US" sz="3600" dirty="0">
                <a:solidFill>
                  <a:srgbClr val="FF0000"/>
                </a:solidFill>
              </a:rPr>
              <a:t>What operation should you use? </a:t>
            </a:r>
          </a:p>
          <a:p>
            <a:r>
              <a:rPr lang="en-US" sz="3600" dirty="0">
                <a:solidFill>
                  <a:srgbClr val="00B050"/>
                </a:solidFill>
              </a:rPr>
              <a:t>Draw a bar diagram to represent the problem.</a:t>
            </a:r>
          </a:p>
          <a:p>
            <a:r>
              <a:rPr lang="en-US" sz="3600" dirty="0">
                <a:solidFill>
                  <a:srgbClr val="7030A0"/>
                </a:solidFill>
              </a:rPr>
              <a:t>Write an equation to solve the problem. </a:t>
            </a:r>
          </a:p>
        </p:txBody>
      </p:sp>
      <p:pic>
        <p:nvPicPr>
          <p:cNvPr id="5" name="Picture 4" descr="A close up of a logo&#10;&#10;Description automatically generated">
            <a:extLst>
              <a:ext uri="{FF2B5EF4-FFF2-40B4-BE49-F238E27FC236}">
                <a16:creationId xmlns:a16="http://schemas.microsoft.com/office/drawing/2014/main" id="{E37D73D1-69E8-43D0-A1C5-9D66C47B2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6626" y="3081245"/>
            <a:ext cx="2165663" cy="3383848"/>
          </a:xfrm>
          <a:prstGeom prst="rect">
            <a:avLst/>
          </a:prstGeom>
        </p:spPr>
      </p:pic>
    </p:spTree>
    <p:extLst>
      <p:ext uri="{BB962C8B-B14F-4D97-AF65-F5344CB8AC3E}">
        <p14:creationId xmlns:p14="http://schemas.microsoft.com/office/powerpoint/2010/main" val="327449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911B-C1D1-4144-91CC-CFB1E52DA15E}"/>
              </a:ext>
            </a:extLst>
          </p:cNvPr>
          <p:cNvSpPr>
            <a:spLocks noGrp="1"/>
          </p:cNvSpPr>
          <p:nvPr>
            <p:ph type="title"/>
          </p:nvPr>
        </p:nvSpPr>
        <p:spPr/>
        <p:txBody>
          <a:bodyPr/>
          <a:lstStyle/>
          <a:p>
            <a:r>
              <a:rPr lang="en-US" dirty="0"/>
              <a:t>Problem 1</a:t>
            </a:r>
          </a:p>
        </p:txBody>
      </p:sp>
      <p:sp>
        <p:nvSpPr>
          <p:cNvPr id="3" name="Content Placeholder 2">
            <a:extLst>
              <a:ext uri="{FF2B5EF4-FFF2-40B4-BE49-F238E27FC236}">
                <a16:creationId xmlns:a16="http://schemas.microsoft.com/office/drawing/2014/main" id="{47D5DFDD-BF32-42DF-A6D6-C61DC109529C}"/>
              </a:ext>
            </a:extLst>
          </p:cNvPr>
          <p:cNvSpPr>
            <a:spLocks noGrp="1"/>
          </p:cNvSpPr>
          <p:nvPr>
            <p:ph idx="1"/>
          </p:nvPr>
        </p:nvSpPr>
        <p:spPr>
          <a:xfrm>
            <a:off x="820928" y="1924756"/>
            <a:ext cx="9720071" cy="4933244"/>
          </a:xfrm>
        </p:spPr>
        <p:txBody>
          <a:bodyPr>
            <a:normAutofit lnSpcReduction="10000"/>
          </a:bodyPr>
          <a:lstStyle/>
          <a:p>
            <a:r>
              <a:rPr lang="en-US" sz="3600" dirty="0"/>
              <a:t>The diner makes 128 orders of pancakes on Sunday morning. They make 12 times as many orders of eggs. How many orders of eggs do they make? Draw a bar diagram to model. Then write an equation and solve. </a:t>
            </a:r>
          </a:p>
          <a:p>
            <a:endParaRPr lang="en-US" sz="3600" dirty="0"/>
          </a:p>
          <a:p>
            <a:endParaRPr lang="en-US" sz="3600" dirty="0"/>
          </a:p>
          <a:p>
            <a:endParaRPr lang="en-US" sz="3600" dirty="0"/>
          </a:p>
          <a:p>
            <a:r>
              <a:rPr lang="en-US" sz="3600" dirty="0"/>
              <a:t>                   ______ x ______ = _______</a:t>
            </a:r>
          </a:p>
          <a:p>
            <a:endParaRPr lang="en-US" sz="3600" dirty="0"/>
          </a:p>
          <a:p>
            <a:endParaRPr lang="en-US" sz="3600" dirty="0"/>
          </a:p>
          <a:p>
            <a:endParaRPr lang="en-US" sz="3600" dirty="0"/>
          </a:p>
          <a:p>
            <a:endParaRPr lang="en-US" sz="3600" dirty="0"/>
          </a:p>
          <a:p>
            <a:pPr marL="0" indent="0">
              <a:buNone/>
            </a:pPr>
            <a:endParaRPr lang="en-US" sz="3600" dirty="0"/>
          </a:p>
        </p:txBody>
      </p:sp>
      <p:pic>
        <p:nvPicPr>
          <p:cNvPr id="5" name="Picture 4" descr="A picture containing drawing&#10;&#10;Description automatically generated">
            <a:extLst>
              <a:ext uri="{FF2B5EF4-FFF2-40B4-BE49-F238E27FC236}">
                <a16:creationId xmlns:a16="http://schemas.microsoft.com/office/drawing/2014/main" id="{838AE30B-97C2-4247-96F4-1D678529B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813" y="269383"/>
            <a:ext cx="2706810" cy="1650659"/>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282FDCA4-2663-46F4-9365-DDCE593F3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12567">
            <a:off x="9857910" y="93540"/>
            <a:ext cx="1922719" cy="2002346"/>
          </a:xfrm>
          <a:prstGeom prst="rect">
            <a:avLst/>
          </a:prstGeom>
        </p:spPr>
      </p:pic>
      <p:sp>
        <p:nvSpPr>
          <p:cNvPr id="10" name="Rectangle 9">
            <a:extLst>
              <a:ext uri="{FF2B5EF4-FFF2-40B4-BE49-F238E27FC236}">
                <a16:creationId xmlns:a16="http://schemas.microsoft.com/office/drawing/2014/main" id="{1C70B004-A5E6-42BF-9713-9EA7C5FF359F}"/>
              </a:ext>
            </a:extLst>
          </p:cNvPr>
          <p:cNvSpPr/>
          <p:nvPr/>
        </p:nvSpPr>
        <p:spPr>
          <a:xfrm>
            <a:off x="427922"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3596CDEF-AAE6-4923-8DDB-0BB3F70F9998}"/>
              </a:ext>
            </a:extLst>
          </p:cNvPr>
          <p:cNvSpPr/>
          <p:nvPr/>
        </p:nvSpPr>
        <p:spPr>
          <a:xfrm>
            <a:off x="1368061"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BAD6A26E-BAD8-4E82-866A-6D0A5AE1DACC}"/>
              </a:ext>
            </a:extLst>
          </p:cNvPr>
          <p:cNvSpPr/>
          <p:nvPr/>
        </p:nvSpPr>
        <p:spPr>
          <a:xfrm>
            <a:off x="2320902"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40488AA1-03D6-4780-BD9F-0CA1C607402F}"/>
              </a:ext>
            </a:extLst>
          </p:cNvPr>
          <p:cNvSpPr/>
          <p:nvPr/>
        </p:nvSpPr>
        <p:spPr>
          <a:xfrm>
            <a:off x="3262061"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5" name="Rectangle 14">
            <a:extLst>
              <a:ext uri="{FF2B5EF4-FFF2-40B4-BE49-F238E27FC236}">
                <a16:creationId xmlns:a16="http://schemas.microsoft.com/office/drawing/2014/main" id="{56A74C2D-40F0-4C68-AEDF-84948C0D3404}"/>
              </a:ext>
            </a:extLst>
          </p:cNvPr>
          <p:cNvSpPr/>
          <p:nvPr/>
        </p:nvSpPr>
        <p:spPr>
          <a:xfrm>
            <a:off x="4208551"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6" name="Rectangle 15">
            <a:extLst>
              <a:ext uri="{FF2B5EF4-FFF2-40B4-BE49-F238E27FC236}">
                <a16:creationId xmlns:a16="http://schemas.microsoft.com/office/drawing/2014/main" id="{F687E995-7690-4364-91F1-867262C2BBF8}"/>
              </a:ext>
            </a:extLst>
          </p:cNvPr>
          <p:cNvSpPr/>
          <p:nvPr/>
        </p:nvSpPr>
        <p:spPr>
          <a:xfrm>
            <a:off x="5144960"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7" name="Rectangle 16">
            <a:extLst>
              <a:ext uri="{FF2B5EF4-FFF2-40B4-BE49-F238E27FC236}">
                <a16:creationId xmlns:a16="http://schemas.microsoft.com/office/drawing/2014/main" id="{7C2F68A6-A8D5-4421-A038-7B5C997135D1}"/>
              </a:ext>
            </a:extLst>
          </p:cNvPr>
          <p:cNvSpPr/>
          <p:nvPr/>
        </p:nvSpPr>
        <p:spPr>
          <a:xfrm>
            <a:off x="6085099"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28F24579-D7E9-471C-AAEA-D14B2C9EEA3A}"/>
              </a:ext>
            </a:extLst>
          </p:cNvPr>
          <p:cNvSpPr/>
          <p:nvPr/>
        </p:nvSpPr>
        <p:spPr>
          <a:xfrm>
            <a:off x="7013038"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9" name="Rectangle 18">
            <a:extLst>
              <a:ext uri="{FF2B5EF4-FFF2-40B4-BE49-F238E27FC236}">
                <a16:creationId xmlns:a16="http://schemas.microsoft.com/office/drawing/2014/main" id="{E0D9163F-1DE9-4EED-BF14-E72D96F07EAA}"/>
              </a:ext>
            </a:extLst>
          </p:cNvPr>
          <p:cNvSpPr/>
          <p:nvPr/>
        </p:nvSpPr>
        <p:spPr>
          <a:xfrm>
            <a:off x="7961647"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0" name="Rectangle 19">
            <a:extLst>
              <a:ext uri="{FF2B5EF4-FFF2-40B4-BE49-F238E27FC236}">
                <a16:creationId xmlns:a16="http://schemas.microsoft.com/office/drawing/2014/main" id="{33BBBD1B-E136-4404-BFDA-581D22FBC4D1}"/>
              </a:ext>
            </a:extLst>
          </p:cNvPr>
          <p:cNvSpPr/>
          <p:nvPr/>
        </p:nvSpPr>
        <p:spPr>
          <a:xfrm>
            <a:off x="8910256"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1" name="Rectangle 20">
            <a:extLst>
              <a:ext uri="{FF2B5EF4-FFF2-40B4-BE49-F238E27FC236}">
                <a16:creationId xmlns:a16="http://schemas.microsoft.com/office/drawing/2014/main" id="{CC561EFF-88DB-4F89-8593-9B65E375FE05}"/>
              </a:ext>
            </a:extLst>
          </p:cNvPr>
          <p:cNvSpPr/>
          <p:nvPr/>
        </p:nvSpPr>
        <p:spPr>
          <a:xfrm>
            <a:off x="9858865"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2" name="Rectangle 21">
            <a:extLst>
              <a:ext uri="{FF2B5EF4-FFF2-40B4-BE49-F238E27FC236}">
                <a16:creationId xmlns:a16="http://schemas.microsoft.com/office/drawing/2014/main" id="{24388C52-AE5C-48D7-93F3-BCCDB07F1D81}"/>
              </a:ext>
            </a:extLst>
          </p:cNvPr>
          <p:cNvSpPr/>
          <p:nvPr/>
        </p:nvSpPr>
        <p:spPr>
          <a:xfrm>
            <a:off x="10817588" y="5405005"/>
            <a:ext cx="940139" cy="552027"/>
          </a:xfrm>
          <a:prstGeom prst="rect">
            <a:avLst/>
          </a:prstGeom>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cxnSp>
        <p:nvCxnSpPr>
          <p:cNvPr id="24" name="Straight Connector 23">
            <a:extLst>
              <a:ext uri="{FF2B5EF4-FFF2-40B4-BE49-F238E27FC236}">
                <a16:creationId xmlns:a16="http://schemas.microsoft.com/office/drawing/2014/main" id="{7A934E07-301D-4289-9900-4D473D73FF34}"/>
              </a:ext>
            </a:extLst>
          </p:cNvPr>
          <p:cNvCxnSpPr>
            <a:cxnSpLocks/>
          </p:cNvCxnSpPr>
          <p:nvPr/>
        </p:nvCxnSpPr>
        <p:spPr>
          <a:xfrm>
            <a:off x="427922" y="5000978"/>
            <a:ext cx="113298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3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02EF-9308-4A98-8243-E6280DE8221D}"/>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C5259F5E-3E2A-410F-BD9B-4F87B541860D}"/>
              </a:ext>
            </a:extLst>
          </p:cNvPr>
          <p:cNvSpPr>
            <a:spLocks noGrp="1"/>
          </p:cNvSpPr>
          <p:nvPr>
            <p:ph idx="1"/>
          </p:nvPr>
        </p:nvSpPr>
        <p:spPr>
          <a:xfrm>
            <a:off x="1024129" y="2286000"/>
            <a:ext cx="8018272" cy="4023360"/>
          </a:xfrm>
        </p:spPr>
        <p:txBody>
          <a:bodyPr>
            <a:normAutofit/>
          </a:bodyPr>
          <a:lstStyle/>
          <a:p>
            <a:r>
              <a:rPr lang="en-US" sz="3600" dirty="0"/>
              <a:t>The diner makes 235 muffins on Monday morning. Each muffin has 14 blueberries. How many blueberries were used to make the muffins? Write an equation and solve.</a:t>
            </a:r>
          </a:p>
          <a:p>
            <a:r>
              <a:rPr lang="en-US" sz="3600" dirty="0"/>
              <a:t> 		_____ x _____ = ______ </a:t>
            </a:r>
          </a:p>
        </p:txBody>
      </p:sp>
      <p:pic>
        <p:nvPicPr>
          <p:cNvPr id="5" name="Picture 4" descr="A picture containing drawing&#10;&#10;Description automatically generated">
            <a:extLst>
              <a:ext uri="{FF2B5EF4-FFF2-40B4-BE49-F238E27FC236}">
                <a16:creationId xmlns:a16="http://schemas.microsoft.com/office/drawing/2014/main" id="{666EF157-8934-412C-9B20-723BDAE3D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88972">
            <a:off x="8745431" y="3344050"/>
            <a:ext cx="3177597" cy="3302000"/>
          </a:xfrm>
          <a:prstGeom prst="rect">
            <a:avLst/>
          </a:prstGeom>
        </p:spPr>
      </p:pic>
      <p:pic>
        <p:nvPicPr>
          <p:cNvPr id="7" name="Picture 6" descr="A close up of a logo&#10;&#10;Description automatically generated">
            <a:extLst>
              <a:ext uri="{FF2B5EF4-FFF2-40B4-BE49-F238E27FC236}">
                <a16:creationId xmlns:a16="http://schemas.microsoft.com/office/drawing/2014/main" id="{3F5F0E06-2566-4D42-885E-CA8436ED5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7342">
            <a:off x="8832197" y="401517"/>
            <a:ext cx="3004065" cy="3087511"/>
          </a:xfrm>
          <a:prstGeom prst="rect">
            <a:avLst/>
          </a:prstGeom>
        </p:spPr>
      </p:pic>
    </p:spTree>
    <p:extLst>
      <p:ext uri="{BB962C8B-B14F-4D97-AF65-F5344CB8AC3E}">
        <p14:creationId xmlns:p14="http://schemas.microsoft.com/office/powerpoint/2010/main" val="2399088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3E9B9-5D50-4B52-8BBE-43DF52FE3701}"/>
              </a:ext>
            </a:extLst>
          </p:cNvPr>
          <p:cNvSpPr>
            <a:spLocks noGrp="1"/>
          </p:cNvSpPr>
          <p:nvPr>
            <p:ph type="title"/>
          </p:nvPr>
        </p:nvSpPr>
        <p:spPr/>
        <p:txBody>
          <a:bodyPr/>
          <a:lstStyle/>
          <a:p>
            <a:r>
              <a:rPr lang="en-US" dirty="0"/>
              <a:t>Problem 3</a:t>
            </a:r>
          </a:p>
        </p:txBody>
      </p:sp>
      <p:sp>
        <p:nvSpPr>
          <p:cNvPr id="3" name="Content Placeholder 2">
            <a:extLst>
              <a:ext uri="{FF2B5EF4-FFF2-40B4-BE49-F238E27FC236}">
                <a16:creationId xmlns:a16="http://schemas.microsoft.com/office/drawing/2014/main" id="{3014B4C4-1AB6-434B-A0F9-45F557A53242}"/>
              </a:ext>
            </a:extLst>
          </p:cNvPr>
          <p:cNvSpPr>
            <a:spLocks noGrp="1"/>
          </p:cNvSpPr>
          <p:nvPr>
            <p:ph idx="1"/>
          </p:nvPr>
        </p:nvSpPr>
        <p:spPr>
          <a:xfrm>
            <a:off x="1024128" y="2285999"/>
            <a:ext cx="9720071" cy="4408309"/>
          </a:xfrm>
        </p:spPr>
        <p:txBody>
          <a:bodyPr>
            <a:normAutofit lnSpcReduction="10000"/>
          </a:bodyPr>
          <a:lstStyle/>
          <a:p>
            <a:pPr marL="0" indent="0">
              <a:buNone/>
            </a:pPr>
            <a:r>
              <a:rPr lang="en-US" sz="3600" dirty="0"/>
              <a:t>There are 14 diners in Monroe County. Each diner seats 118 people. If every diner is full, how many people are at all the diners? Draw a bar diagram and write an equation to solve. </a:t>
            </a:r>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t>                         _____ x ____ = _____</a:t>
            </a:r>
          </a:p>
          <a:p>
            <a:pPr marL="0" indent="0">
              <a:buNone/>
            </a:pPr>
            <a:endParaRPr lang="en-US" sz="3600" dirty="0"/>
          </a:p>
          <a:p>
            <a:pPr marL="0" indent="0">
              <a:buNone/>
            </a:pPr>
            <a:endParaRPr lang="en-US" sz="3600" dirty="0"/>
          </a:p>
          <a:p>
            <a:pPr marL="0" indent="0">
              <a:buNone/>
            </a:pPr>
            <a:endParaRPr lang="en-US" sz="3600" dirty="0"/>
          </a:p>
        </p:txBody>
      </p:sp>
      <p:pic>
        <p:nvPicPr>
          <p:cNvPr id="5" name="Picture 4" descr="A drawing of a cartoon character&#10;&#10;Description automatically generated">
            <a:extLst>
              <a:ext uri="{FF2B5EF4-FFF2-40B4-BE49-F238E27FC236}">
                <a16:creationId xmlns:a16="http://schemas.microsoft.com/office/drawing/2014/main" id="{9F8C38DE-23D1-4814-B1F2-62349CF49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229" y="22578"/>
            <a:ext cx="2721542" cy="2263422"/>
          </a:xfrm>
          <a:prstGeom prst="rect">
            <a:avLst/>
          </a:prstGeom>
        </p:spPr>
      </p:pic>
      <p:sp>
        <p:nvSpPr>
          <p:cNvPr id="6" name="Rectangle 5">
            <a:extLst>
              <a:ext uri="{FF2B5EF4-FFF2-40B4-BE49-F238E27FC236}">
                <a16:creationId xmlns:a16="http://schemas.microsoft.com/office/drawing/2014/main" id="{831B4D58-D30D-4E25-B07F-5FB4C323E2CF}"/>
              </a:ext>
            </a:extLst>
          </p:cNvPr>
          <p:cNvSpPr/>
          <p:nvPr/>
        </p:nvSpPr>
        <p:spPr>
          <a:xfrm>
            <a:off x="10608392"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7" name="Rectangle 6">
            <a:extLst>
              <a:ext uri="{FF2B5EF4-FFF2-40B4-BE49-F238E27FC236}">
                <a16:creationId xmlns:a16="http://schemas.microsoft.com/office/drawing/2014/main" id="{C2A52C07-CE17-4FDE-98E9-3A92E9A6CFD6}"/>
              </a:ext>
            </a:extLst>
          </p:cNvPr>
          <p:cNvSpPr/>
          <p:nvPr/>
        </p:nvSpPr>
        <p:spPr>
          <a:xfrm>
            <a:off x="872068"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8" name="Rectangle 7">
            <a:extLst>
              <a:ext uri="{FF2B5EF4-FFF2-40B4-BE49-F238E27FC236}">
                <a16:creationId xmlns:a16="http://schemas.microsoft.com/office/drawing/2014/main" id="{6FA5EFA5-9B5E-4B18-8B78-3E2CF5373CEC}"/>
              </a:ext>
            </a:extLst>
          </p:cNvPr>
          <p:cNvSpPr/>
          <p:nvPr/>
        </p:nvSpPr>
        <p:spPr>
          <a:xfrm>
            <a:off x="1436512"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9" name="Rectangle 8">
            <a:extLst>
              <a:ext uri="{FF2B5EF4-FFF2-40B4-BE49-F238E27FC236}">
                <a16:creationId xmlns:a16="http://schemas.microsoft.com/office/drawing/2014/main" id="{BDB40602-A1BF-44C1-A1BB-EFFD7A9635C1}"/>
              </a:ext>
            </a:extLst>
          </p:cNvPr>
          <p:cNvSpPr/>
          <p:nvPr/>
        </p:nvSpPr>
        <p:spPr>
          <a:xfrm>
            <a:off x="2012245"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406E096E-49E6-4E9A-BF0B-425B52EAC3AF}"/>
              </a:ext>
            </a:extLst>
          </p:cNvPr>
          <p:cNvSpPr/>
          <p:nvPr/>
        </p:nvSpPr>
        <p:spPr>
          <a:xfrm>
            <a:off x="2593454"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7A59E93C-1047-4C57-B2D8-752FE914E332}"/>
              </a:ext>
            </a:extLst>
          </p:cNvPr>
          <p:cNvSpPr/>
          <p:nvPr/>
        </p:nvSpPr>
        <p:spPr>
          <a:xfrm>
            <a:off x="3169187"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8F32A117-3B64-4199-9BE2-F22A9C540954}"/>
              </a:ext>
            </a:extLst>
          </p:cNvPr>
          <p:cNvSpPr/>
          <p:nvPr/>
        </p:nvSpPr>
        <p:spPr>
          <a:xfrm>
            <a:off x="3744920"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F18EBD85-B4FB-4804-9570-66C2F8F325D6}"/>
              </a:ext>
            </a:extLst>
          </p:cNvPr>
          <p:cNvSpPr/>
          <p:nvPr/>
        </p:nvSpPr>
        <p:spPr>
          <a:xfrm>
            <a:off x="4320653"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4" name="Rectangle 13">
            <a:extLst>
              <a:ext uri="{FF2B5EF4-FFF2-40B4-BE49-F238E27FC236}">
                <a16:creationId xmlns:a16="http://schemas.microsoft.com/office/drawing/2014/main" id="{453503C9-FB49-4421-9A12-9D47EE58554D}"/>
              </a:ext>
            </a:extLst>
          </p:cNvPr>
          <p:cNvSpPr/>
          <p:nvPr/>
        </p:nvSpPr>
        <p:spPr>
          <a:xfrm>
            <a:off x="4901862"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5" name="Rectangle 14">
            <a:extLst>
              <a:ext uri="{FF2B5EF4-FFF2-40B4-BE49-F238E27FC236}">
                <a16:creationId xmlns:a16="http://schemas.microsoft.com/office/drawing/2014/main" id="{C6D17CE8-D7DD-487E-B1F3-651F75B26534}"/>
              </a:ext>
            </a:extLst>
          </p:cNvPr>
          <p:cNvSpPr/>
          <p:nvPr/>
        </p:nvSpPr>
        <p:spPr>
          <a:xfrm>
            <a:off x="5470539"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6" name="Rectangle 15">
            <a:extLst>
              <a:ext uri="{FF2B5EF4-FFF2-40B4-BE49-F238E27FC236}">
                <a16:creationId xmlns:a16="http://schemas.microsoft.com/office/drawing/2014/main" id="{3F525552-20B5-4DA3-A512-3899805456E0}"/>
              </a:ext>
            </a:extLst>
          </p:cNvPr>
          <p:cNvSpPr/>
          <p:nvPr/>
        </p:nvSpPr>
        <p:spPr>
          <a:xfrm>
            <a:off x="6046272"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7" name="Rectangle 16">
            <a:extLst>
              <a:ext uri="{FF2B5EF4-FFF2-40B4-BE49-F238E27FC236}">
                <a16:creationId xmlns:a16="http://schemas.microsoft.com/office/drawing/2014/main" id="{914B9EB8-8C8A-4AD5-B0F7-FEF845E833E0}"/>
              </a:ext>
            </a:extLst>
          </p:cNvPr>
          <p:cNvSpPr/>
          <p:nvPr/>
        </p:nvSpPr>
        <p:spPr>
          <a:xfrm>
            <a:off x="6614949"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8F2FB85D-28CB-4A72-BDEA-031D80D59657}"/>
              </a:ext>
            </a:extLst>
          </p:cNvPr>
          <p:cNvSpPr/>
          <p:nvPr/>
        </p:nvSpPr>
        <p:spPr>
          <a:xfrm>
            <a:off x="7183626"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19" name="Rectangle 18">
            <a:extLst>
              <a:ext uri="{FF2B5EF4-FFF2-40B4-BE49-F238E27FC236}">
                <a16:creationId xmlns:a16="http://schemas.microsoft.com/office/drawing/2014/main" id="{46F4FAA6-4DC6-4237-9C2F-642A16E0B427}"/>
              </a:ext>
            </a:extLst>
          </p:cNvPr>
          <p:cNvSpPr/>
          <p:nvPr/>
        </p:nvSpPr>
        <p:spPr>
          <a:xfrm>
            <a:off x="7748070"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0" name="Rectangle 19">
            <a:extLst>
              <a:ext uri="{FF2B5EF4-FFF2-40B4-BE49-F238E27FC236}">
                <a16:creationId xmlns:a16="http://schemas.microsoft.com/office/drawing/2014/main" id="{FED009BF-E42D-4211-9C0F-FF4BEA6D7A5C}"/>
              </a:ext>
            </a:extLst>
          </p:cNvPr>
          <p:cNvSpPr/>
          <p:nvPr/>
        </p:nvSpPr>
        <p:spPr>
          <a:xfrm>
            <a:off x="8323803"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1" name="Rectangle 20">
            <a:extLst>
              <a:ext uri="{FF2B5EF4-FFF2-40B4-BE49-F238E27FC236}">
                <a16:creationId xmlns:a16="http://schemas.microsoft.com/office/drawing/2014/main" id="{D2967408-F1BA-4B7F-9F86-B820F66C68B6}"/>
              </a:ext>
            </a:extLst>
          </p:cNvPr>
          <p:cNvSpPr/>
          <p:nvPr/>
        </p:nvSpPr>
        <p:spPr>
          <a:xfrm>
            <a:off x="8881191"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2" name="Rectangle 21">
            <a:extLst>
              <a:ext uri="{FF2B5EF4-FFF2-40B4-BE49-F238E27FC236}">
                <a16:creationId xmlns:a16="http://schemas.microsoft.com/office/drawing/2014/main" id="{3AE48044-BB66-4684-A9A1-BCED689073EC}"/>
              </a:ext>
            </a:extLst>
          </p:cNvPr>
          <p:cNvSpPr/>
          <p:nvPr/>
        </p:nvSpPr>
        <p:spPr>
          <a:xfrm>
            <a:off x="9463980"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D3F8D9FB-2EA4-47B0-B1C4-F6994051C379}"/>
              </a:ext>
            </a:extLst>
          </p:cNvPr>
          <p:cNvSpPr/>
          <p:nvPr/>
        </p:nvSpPr>
        <p:spPr>
          <a:xfrm>
            <a:off x="10014312" y="5283200"/>
            <a:ext cx="575733" cy="508000"/>
          </a:xfrm>
          <a:prstGeom prst="rect">
            <a:avLst/>
          </a:prstGeom>
          <a:solidFill>
            <a:schemeClr val="accent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cxnSp>
        <p:nvCxnSpPr>
          <p:cNvPr id="25" name="Straight Connector 24">
            <a:extLst>
              <a:ext uri="{FF2B5EF4-FFF2-40B4-BE49-F238E27FC236}">
                <a16:creationId xmlns:a16="http://schemas.microsoft.com/office/drawing/2014/main" id="{CF4AD65A-05A2-49B5-89AB-06280F08454F}"/>
              </a:ext>
            </a:extLst>
          </p:cNvPr>
          <p:cNvCxnSpPr>
            <a:cxnSpLocks/>
          </p:cNvCxnSpPr>
          <p:nvPr/>
        </p:nvCxnSpPr>
        <p:spPr>
          <a:xfrm>
            <a:off x="849320" y="4899377"/>
            <a:ext cx="10334805" cy="0"/>
          </a:xfrm>
          <a:prstGeom prst="line">
            <a:avLst/>
          </a:prstGeom>
          <a:ln w="762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340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C04B-3321-4AEC-B2FC-6F699F70042A}"/>
              </a:ext>
            </a:extLst>
          </p:cNvPr>
          <p:cNvSpPr>
            <a:spLocks noGrp="1"/>
          </p:cNvSpPr>
          <p:nvPr>
            <p:ph type="title"/>
          </p:nvPr>
        </p:nvSpPr>
        <p:spPr/>
        <p:txBody>
          <a:bodyPr/>
          <a:lstStyle/>
          <a:p>
            <a:r>
              <a:rPr lang="en-US" dirty="0"/>
              <a:t>Multiplying multi-digit numbers</a:t>
            </a:r>
          </a:p>
        </p:txBody>
      </p:sp>
      <p:pic>
        <p:nvPicPr>
          <p:cNvPr id="7" name="Content Placeholder 6">
            <a:extLst>
              <a:ext uri="{FF2B5EF4-FFF2-40B4-BE49-F238E27FC236}">
                <a16:creationId xmlns:a16="http://schemas.microsoft.com/office/drawing/2014/main" id="{A52A5672-4936-4F07-ABFE-C2C50406D778}"/>
              </a:ext>
            </a:extLst>
          </p:cNvPr>
          <p:cNvPicPr>
            <a:picLocks noGrp="1" noChangeAspect="1"/>
          </p:cNvPicPr>
          <p:nvPr>
            <p:ph idx="1"/>
          </p:nvPr>
        </p:nvPicPr>
        <p:blipFill rotWithShape="1">
          <a:blip r:embed="rId2"/>
          <a:srcRect l="34160" t="38905" r="40960"/>
          <a:stretch/>
        </p:blipFill>
        <p:spPr>
          <a:xfrm>
            <a:off x="8582115" y="1993174"/>
            <a:ext cx="3316374" cy="4705338"/>
          </a:xfrm>
          <a:prstGeom prst="rect">
            <a:avLst/>
          </a:prstGeom>
        </p:spPr>
      </p:pic>
      <p:sp>
        <p:nvSpPr>
          <p:cNvPr id="8" name="TextBox 7">
            <a:extLst>
              <a:ext uri="{FF2B5EF4-FFF2-40B4-BE49-F238E27FC236}">
                <a16:creationId xmlns:a16="http://schemas.microsoft.com/office/drawing/2014/main" id="{592316DF-6006-4BB6-99F1-318449050B9D}"/>
              </a:ext>
            </a:extLst>
          </p:cNvPr>
          <p:cNvSpPr txBox="1"/>
          <p:nvPr/>
        </p:nvSpPr>
        <p:spPr>
          <a:xfrm>
            <a:off x="598311" y="1821843"/>
            <a:ext cx="7823200" cy="65556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Multiply the ones, and regroup if needed.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9 x 8 = 72, regroup the 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9 x 4 = 36, plus 7 = 43, regroup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9 x 7 = 63, plus 4 = 67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Bring down 0 in the ones place in the second addend. Now multiply the tens.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3 x 8 = 24, regroup the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3 x 4 = 12, plus 2 = 14. Regroup the 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3 x 7 = 21, plus 1 = 22.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Now add. The sum is 29,172.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E4D5C464-FC39-4E2A-990C-040125C0F2A4}"/>
              </a:ext>
            </a:extLst>
          </p:cNvPr>
          <p:cNvSpPr/>
          <p:nvPr/>
        </p:nvSpPr>
        <p:spPr>
          <a:xfrm>
            <a:off x="8829674" y="4191000"/>
            <a:ext cx="2983097" cy="2507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3B460E6-2FEB-4C6E-AA42-1EA4FBA7D53E}"/>
              </a:ext>
            </a:extLst>
          </p:cNvPr>
          <p:cNvSpPr/>
          <p:nvPr/>
        </p:nvSpPr>
        <p:spPr>
          <a:xfrm>
            <a:off x="9021939" y="2073349"/>
            <a:ext cx="2571750" cy="753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87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additive="base">
                                        <p:cTn id="4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778E-D8E9-4A38-8C79-C8C966684CB5}"/>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4252AC44-E40B-4095-9199-2972EB2A8B66}"/>
              </a:ext>
            </a:extLst>
          </p:cNvPr>
          <p:cNvSpPr>
            <a:spLocks noGrp="1"/>
          </p:cNvSpPr>
          <p:nvPr>
            <p:ph idx="1"/>
          </p:nvPr>
        </p:nvSpPr>
        <p:spPr/>
        <p:txBody>
          <a:bodyPr>
            <a:normAutofit/>
          </a:bodyPr>
          <a:lstStyle/>
          <a:p>
            <a:pPr marL="0" indent="0">
              <a:buNone/>
            </a:pPr>
            <a:r>
              <a:rPr lang="en-US" sz="3600" dirty="0">
                <a:solidFill>
                  <a:schemeClr val="bg1"/>
                </a:solidFill>
                <a:latin typeface="Arial" panose="020B0604020202020204" pitchFamily="34" charset="0"/>
                <a:cs typeface="Arial" panose="020B0604020202020204" pitchFamily="34" charset="0"/>
              </a:rPr>
              <a:t>Multiply. Regroup if needed. </a:t>
            </a:r>
          </a:p>
          <a:p>
            <a:pPr marL="0" indent="0">
              <a:buNone/>
            </a:pPr>
            <a:r>
              <a:rPr lang="en-US" sz="3600" dirty="0">
                <a:solidFill>
                  <a:schemeClr val="bg1"/>
                </a:solidFill>
                <a:latin typeface="Arial" panose="020B0604020202020204" pitchFamily="34" charset="0"/>
                <a:cs typeface="Arial" panose="020B0604020202020204" pitchFamily="34" charset="0"/>
              </a:rPr>
              <a:t>372 x 48</a:t>
            </a:r>
          </a:p>
          <a:p>
            <a:pPr marL="0" indent="0">
              <a:buNone/>
            </a:pPr>
            <a:r>
              <a:rPr lang="en-US" sz="3600" dirty="0">
                <a:solidFill>
                  <a:schemeClr val="bg1"/>
                </a:solidFill>
                <a:latin typeface="Arial" panose="020B0604020202020204" pitchFamily="34" charset="0"/>
                <a:cs typeface="Arial" panose="020B0604020202020204" pitchFamily="34" charset="0"/>
              </a:rPr>
              <a:t>216 x 85</a:t>
            </a:r>
          </a:p>
          <a:p>
            <a:pPr marL="0" indent="0">
              <a:buNone/>
            </a:pPr>
            <a:r>
              <a:rPr lang="en-US" sz="3600" dirty="0">
                <a:solidFill>
                  <a:schemeClr val="bg1"/>
                </a:solidFill>
                <a:latin typeface="Arial" panose="020B0604020202020204" pitchFamily="34" charset="0"/>
                <a:cs typeface="Arial" panose="020B0604020202020204" pitchFamily="34" charset="0"/>
              </a:rPr>
              <a:t>422 x 19</a:t>
            </a:r>
          </a:p>
          <a:p>
            <a:pPr marL="0" indent="0">
              <a:buNone/>
            </a:pPr>
            <a:r>
              <a:rPr lang="en-US" sz="3600" dirty="0">
                <a:solidFill>
                  <a:schemeClr val="bg1"/>
                </a:solidFill>
                <a:latin typeface="Arial" panose="020B0604020202020204" pitchFamily="34" charset="0"/>
                <a:cs typeface="Arial" panose="020B0604020202020204" pitchFamily="34" charset="0"/>
              </a:rPr>
              <a:t>789 x 67</a:t>
            </a:r>
          </a:p>
          <a:p>
            <a:pPr marL="0" indent="0">
              <a:buNone/>
            </a:pPr>
            <a:r>
              <a:rPr lang="en-US" sz="3600" dirty="0">
                <a:solidFill>
                  <a:schemeClr val="bg1"/>
                </a:solidFill>
                <a:latin typeface="Arial" panose="020B0604020202020204" pitchFamily="34" charset="0"/>
                <a:cs typeface="Arial" panose="020B0604020202020204" pitchFamily="34" charset="0"/>
              </a:rPr>
              <a:t>631 x 54</a:t>
            </a:r>
          </a:p>
        </p:txBody>
      </p:sp>
      <p:pic>
        <p:nvPicPr>
          <p:cNvPr id="5" name="Picture 4" descr="A picture containing weapon, gun&#10;&#10;Description automatically generated">
            <a:extLst>
              <a:ext uri="{FF2B5EF4-FFF2-40B4-BE49-F238E27FC236}">
                <a16:creationId xmlns:a16="http://schemas.microsoft.com/office/drawing/2014/main" id="{4926B821-FECF-47F1-9E77-B64F480C1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251" y="2847222"/>
            <a:ext cx="5556260" cy="3589442"/>
          </a:xfrm>
          <a:prstGeom prst="rect">
            <a:avLst/>
          </a:prstGeom>
        </p:spPr>
      </p:pic>
    </p:spTree>
    <p:extLst>
      <p:ext uri="{BB962C8B-B14F-4D97-AF65-F5344CB8AC3E}">
        <p14:creationId xmlns:p14="http://schemas.microsoft.com/office/powerpoint/2010/main" val="25322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085E-9455-438F-AA43-D752A8EE6EC7}"/>
              </a:ext>
            </a:extLst>
          </p:cNvPr>
          <p:cNvSpPr>
            <a:spLocks noGrp="1"/>
          </p:cNvSpPr>
          <p:nvPr>
            <p:ph type="title"/>
          </p:nvPr>
        </p:nvSpPr>
        <p:spPr/>
        <p:txBody>
          <a:bodyPr/>
          <a:lstStyle/>
          <a:p>
            <a:r>
              <a:rPr lang="en-US" dirty="0"/>
              <a:t>Problem 1</a:t>
            </a:r>
          </a:p>
        </p:txBody>
      </p:sp>
      <p:sp>
        <p:nvSpPr>
          <p:cNvPr id="3" name="Content Placeholder 2">
            <a:extLst>
              <a:ext uri="{FF2B5EF4-FFF2-40B4-BE49-F238E27FC236}">
                <a16:creationId xmlns:a16="http://schemas.microsoft.com/office/drawing/2014/main" id="{1FC7E8C6-977A-4144-8993-A41AB4827567}"/>
              </a:ext>
            </a:extLst>
          </p:cNvPr>
          <p:cNvSpPr>
            <a:spLocks noGrp="1"/>
          </p:cNvSpPr>
          <p:nvPr>
            <p:ph idx="1"/>
          </p:nvPr>
        </p:nvSpPr>
        <p:spPr>
          <a:xfrm>
            <a:off x="1767363" y="2601987"/>
            <a:ext cx="8132992" cy="4206240"/>
          </a:xfrm>
        </p:spPr>
        <p:txBody>
          <a:bodyPr>
            <a:normAutofit/>
          </a:bodyPr>
          <a:lstStyle/>
          <a:p>
            <a:pPr marL="0" indent="0">
              <a:buNone/>
            </a:pPr>
            <a:r>
              <a:rPr lang="en-US" sz="3600" dirty="0">
                <a:solidFill>
                  <a:schemeClr val="bg1"/>
                </a:solidFill>
                <a:latin typeface="Arial" panose="020B0604020202020204" pitchFamily="34" charset="0"/>
                <a:cs typeface="Arial" panose="020B0604020202020204" pitchFamily="34" charset="0"/>
              </a:rPr>
              <a:t>Mrs. Sanchez is making s’mores for the third grade class barbeque. She buys 378 marshmallows. Mrs. Sanchez buys 18 times as many mini Hershey bars. How many mini Hershey bars does she buy? </a:t>
            </a:r>
          </a:p>
        </p:txBody>
      </p:sp>
      <p:pic>
        <p:nvPicPr>
          <p:cNvPr id="5" name="Picture 4" descr="A picture containing cup, mug, table, sitting&#10;&#10;Description automatically generated">
            <a:extLst>
              <a:ext uri="{FF2B5EF4-FFF2-40B4-BE49-F238E27FC236}">
                <a16:creationId xmlns:a16="http://schemas.microsoft.com/office/drawing/2014/main" id="{121E3EB8-B9DD-47DC-82EE-41340EE73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00694">
            <a:off x="8997243" y="154891"/>
            <a:ext cx="2946401" cy="2943170"/>
          </a:xfrm>
          <a:prstGeom prst="rect">
            <a:avLst/>
          </a:prstGeom>
        </p:spPr>
      </p:pic>
    </p:spTree>
    <p:extLst>
      <p:ext uri="{BB962C8B-B14F-4D97-AF65-F5344CB8AC3E}">
        <p14:creationId xmlns:p14="http://schemas.microsoft.com/office/powerpoint/2010/main" val="309036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1B18-1952-467B-9373-A351491B47B9}"/>
              </a:ext>
            </a:extLst>
          </p:cNvPr>
          <p:cNvSpPr>
            <a:spLocks noGrp="1"/>
          </p:cNvSpPr>
          <p:nvPr>
            <p:ph type="title"/>
          </p:nvPr>
        </p:nvSpPr>
        <p:spPr/>
        <p:txBody>
          <a:bodyPr/>
          <a:lstStyle/>
          <a:p>
            <a:r>
              <a:rPr lang="en-US" dirty="0"/>
              <a:t>Problem 2</a:t>
            </a:r>
          </a:p>
        </p:txBody>
      </p:sp>
      <p:sp>
        <p:nvSpPr>
          <p:cNvPr id="3" name="Content Placeholder 2">
            <a:extLst>
              <a:ext uri="{FF2B5EF4-FFF2-40B4-BE49-F238E27FC236}">
                <a16:creationId xmlns:a16="http://schemas.microsoft.com/office/drawing/2014/main" id="{7CF221D4-DF6A-42B7-990A-7E0C87FBBBF0}"/>
              </a:ext>
            </a:extLst>
          </p:cNvPr>
          <p:cNvSpPr>
            <a:spLocks noGrp="1"/>
          </p:cNvSpPr>
          <p:nvPr>
            <p:ph idx="1"/>
          </p:nvPr>
        </p:nvSpPr>
        <p:spPr>
          <a:xfrm>
            <a:off x="5418667" y="2651760"/>
            <a:ext cx="6381132" cy="4206240"/>
          </a:xfrm>
        </p:spPr>
        <p:txBody>
          <a:bodyPr>
            <a:normAutofit/>
          </a:bodyPr>
          <a:lstStyle/>
          <a:p>
            <a:pPr marL="0" indent="0">
              <a:buNone/>
            </a:pPr>
            <a:r>
              <a:rPr lang="en-US" sz="3600" dirty="0">
                <a:solidFill>
                  <a:schemeClr val="bg1"/>
                </a:solidFill>
                <a:latin typeface="Arial" panose="020B0604020202020204" pitchFamily="34" charset="0"/>
                <a:cs typeface="Arial" panose="020B0604020202020204" pitchFamily="34" charset="0"/>
              </a:rPr>
              <a:t>Juan has 225 orange cream donuts. He makes 15 times as many strawberry donuts. How many strawberry donuts does he make?  </a:t>
            </a:r>
          </a:p>
        </p:txBody>
      </p:sp>
      <p:pic>
        <p:nvPicPr>
          <p:cNvPr id="5" name="Picture 4" descr="A picture containing drawing&#10;&#10;Description automatically generated">
            <a:extLst>
              <a:ext uri="{FF2B5EF4-FFF2-40B4-BE49-F238E27FC236}">
                <a16:creationId xmlns:a16="http://schemas.microsoft.com/office/drawing/2014/main" id="{8F7A19C9-28C1-4048-A17B-DCC5CD72D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01" y="2359379"/>
            <a:ext cx="4608777" cy="3482115"/>
          </a:xfrm>
          <a:prstGeom prst="rect">
            <a:avLst/>
          </a:prstGeom>
        </p:spPr>
      </p:pic>
    </p:spTree>
    <p:extLst>
      <p:ext uri="{BB962C8B-B14F-4D97-AF65-F5344CB8AC3E}">
        <p14:creationId xmlns:p14="http://schemas.microsoft.com/office/powerpoint/2010/main" val="377945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E64F-A582-4D12-AD2C-8E21D99D91F9}"/>
              </a:ext>
            </a:extLst>
          </p:cNvPr>
          <p:cNvSpPr>
            <a:spLocks noGrp="1"/>
          </p:cNvSpPr>
          <p:nvPr>
            <p:ph type="ctrTitle"/>
          </p:nvPr>
        </p:nvSpPr>
        <p:spPr/>
        <p:txBody>
          <a:bodyPr/>
          <a:lstStyle/>
          <a:p>
            <a:r>
              <a:rPr lang="en-US" dirty="0"/>
              <a:t>Multiply whole numbers with zeros</a:t>
            </a:r>
          </a:p>
        </p:txBody>
      </p:sp>
      <p:sp>
        <p:nvSpPr>
          <p:cNvPr id="3" name="Subtitle 2">
            <a:extLst>
              <a:ext uri="{FF2B5EF4-FFF2-40B4-BE49-F238E27FC236}">
                <a16:creationId xmlns:a16="http://schemas.microsoft.com/office/drawing/2014/main" id="{3148E861-34D5-4786-B890-18F726D8431D}"/>
              </a:ext>
            </a:extLst>
          </p:cNvPr>
          <p:cNvSpPr>
            <a:spLocks noGrp="1"/>
          </p:cNvSpPr>
          <p:nvPr>
            <p:ph type="subTitle" idx="1"/>
          </p:nvPr>
        </p:nvSpPr>
        <p:spPr/>
        <p:txBody>
          <a:bodyPr/>
          <a:lstStyle/>
          <a:p>
            <a:r>
              <a:rPr lang="en-US" dirty="0"/>
              <a:t>Lesson 3-4</a:t>
            </a:r>
          </a:p>
          <a:p>
            <a:endParaRPr lang="en-US" dirty="0"/>
          </a:p>
        </p:txBody>
      </p:sp>
    </p:spTree>
    <p:extLst>
      <p:ext uri="{BB962C8B-B14F-4D97-AF65-F5344CB8AC3E}">
        <p14:creationId xmlns:p14="http://schemas.microsoft.com/office/powerpoint/2010/main" val="4160649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A0B3-F733-4C03-BBAA-629D1A0AD378}"/>
              </a:ext>
            </a:extLst>
          </p:cNvPr>
          <p:cNvSpPr>
            <a:spLocks noGrp="1"/>
          </p:cNvSpPr>
          <p:nvPr>
            <p:ph type="title"/>
          </p:nvPr>
        </p:nvSpPr>
        <p:spPr/>
        <p:txBody>
          <a:bodyPr>
            <a:normAutofit/>
          </a:bodyPr>
          <a:lstStyle/>
          <a:p>
            <a:r>
              <a:rPr lang="en-US" sz="3600" dirty="0"/>
              <a:t>Multiplying whole numbers with zeros</a:t>
            </a:r>
          </a:p>
        </p:txBody>
      </p:sp>
      <p:sp>
        <p:nvSpPr>
          <p:cNvPr id="3" name="Content Placeholder 2">
            <a:extLst>
              <a:ext uri="{FF2B5EF4-FFF2-40B4-BE49-F238E27FC236}">
                <a16:creationId xmlns:a16="http://schemas.microsoft.com/office/drawing/2014/main" id="{A712C039-AC96-4E0B-BAD3-1821C0E45DC5}"/>
              </a:ext>
            </a:extLst>
          </p:cNvPr>
          <p:cNvSpPr>
            <a:spLocks noGrp="1"/>
          </p:cNvSpPr>
          <p:nvPr>
            <p:ph idx="1"/>
          </p:nvPr>
        </p:nvSpPr>
        <p:spPr>
          <a:xfrm>
            <a:off x="581192" y="1817511"/>
            <a:ext cx="11497919" cy="5040489"/>
          </a:xfrm>
        </p:spPr>
        <p:txBody>
          <a:bodyPr>
            <a:normAutofit fontScale="92500" lnSpcReduction="20000"/>
          </a:bodyPr>
          <a:lstStyle/>
          <a:p>
            <a:endParaRPr lang="en-US" sz="3600" dirty="0"/>
          </a:p>
          <a:p>
            <a:r>
              <a:rPr lang="en-US" sz="3900" dirty="0"/>
              <a:t>Example: 42 x 204</a:t>
            </a:r>
          </a:p>
          <a:p>
            <a:r>
              <a:rPr lang="en-US" sz="3900" dirty="0"/>
              <a:t>Multiply the ones. Regroup if needed. </a:t>
            </a:r>
          </a:p>
          <a:p>
            <a:r>
              <a:rPr lang="en-US" sz="3900" dirty="0"/>
              <a:t>Remember that when you multiply with a zero, the product is zero. </a:t>
            </a:r>
          </a:p>
          <a:p>
            <a:r>
              <a:rPr lang="en-US" sz="3900" dirty="0"/>
              <a:t>Multiply the tens. Regroup if needed. </a:t>
            </a:r>
          </a:p>
          <a:p>
            <a:r>
              <a:rPr lang="en-US" sz="3900" dirty="0"/>
              <a:t>Add the partial products. </a:t>
            </a:r>
          </a:p>
          <a:p>
            <a:r>
              <a:rPr lang="en-US" sz="3900" dirty="0"/>
              <a:t>Estimate to check for reasonableness. 40 x 200 = 8000</a:t>
            </a:r>
          </a:p>
          <a:p>
            <a:endParaRPr lang="en-US" sz="3600" dirty="0"/>
          </a:p>
          <a:p>
            <a:endParaRPr lang="en-US" sz="3600" dirty="0"/>
          </a:p>
        </p:txBody>
      </p:sp>
    </p:spTree>
    <p:extLst>
      <p:ext uri="{BB962C8B-B14F-4D97-AF65-F5344CB8AC3E}">
        <p14:creationId xmlns:p14="http://schemas.microsoft.com/office/powerpoint/2010/main" val="421524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27C6-DEC0-4398-B4C7-A4A2505DA85A}"/>
              </a:ext>
            </a:extLst>
          </p:cNvPr>
          <p:cNvSpPr>
            <a:spLocks noGrp="1"/>
          </p:cNvSpPr>
          <p:nvPr>
            <p:ph type="title"/>
          </p:nvPr>
        </p:nvSpPr>
        <p:spPr/>
        <p:txBody>
          <a:bodyPr>
            <a:normAutofit/>
          </a:bodyPr>
          <a:lstStyle/>
          <a:p>
            <a:r>
              <a:rPr lang="en-US" sz="3600" dirty="0"/>
              <a:t>Practice!</a:t>
            </a:r>
          </a:p>
        </p:txBody>
      </p:sp>
      <p:sp>
        <p:nvSpPr>
          <p:cNvPr id="3" name="Content Placeholder 2">
            <a:extLst>
              <a:ext uri="{FF2B5EF4-FFF2-40B4-BE49-F238E27FC236}">
                <a16:creationId xmlns:a16="http://schemas.microsoft.com/office/drawing/2014/main" id="{DEE438A1-DC5B-452B-A3A3-D401C4BDC569}"/>
              </a:ext>
            </a:extLst>
          </p:cNvPr>
          <p:cNvSpPr>
            <a:spLocks noGrp="1"/>
          </p:cNvSpPr>
          <p:nvPr>
            <p:ph idx="1"/>
          </p:nvPr>
        </p:nvSpPr>
        <p:spPr>
          <a:xfrm>
            <a:off x="581192" y="2180496"/>
            <a:ext cx="11029615" cy="4547682"/>
          </a:xfrm>
        </p:spPr>
        <p:txBody>
          <a:bodyPr>
            <a:normAutofit/>
          </a:bodyPr>
          <a:lstStyle/>
          <a:p>
            <a:r>
              <a:rPr lang="en-US" sz="3600" dirty="0"/>
              <a:t> 309 x 56</a:t>
            </a:r>
          </a:p>
          <a:p>
            <a:r>
              <a:rPr lang="en-US" sz="3600" dirty="0"/>
              <a:t> 201 x 63</a:t>
            </a:r>
          </a:p>
          <a:p>
            <a:r>
              <a:rPr lang="en-US" sz="3600" dirty="0"/>
              <a:t> 790 x 18</a:t>
            </a:r>
          </a:p>
          <a:p>
            <a:r>
              <a:rPr lang="en-US" sz="3600" dirty="0"/>
              <a:t> 530 x 72 </a:t>
            </a:r>
          </a:p>
          <a:p>
            <a:r>
              <a:rPr lang="en-US" sz="3600" dirty="0"/>
              <a:t> 107 x 25</a:t>
            </a:r>
          </a:p>
          <a:p>
            <a:r>
              <a:rPr lang="en-US" sz="3600" dirty="0"/>
              <a:t> 620 x 91</a:t>
            </a:r>
          </a:p>
        </p:txBody>
      </p:sp>
      <p:pic>
        <p:nvPicPr>
          <p:cNvPr id="5" name="Picture 4" descr="A picture containing drawing&#10;&#10;Description automatically generated">
            <a:extLst>
              <a:ext uri="{FF2B5EF4-FFF2-40B4-BE49-F238E27FC236}">
                <a16:creationId xmlns:a16="http://schemas.microsoft.com/office/drawing/2014/main" id="{FB61F193-F477-4220-8368-FF723E206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766" y="609601"/>
            <a:ext cx="3268075" cy="3584222"/>
          </a:xfrm>
          <a:prstGeom prst="rect">
            <a:avLst/>
          </a:prstGeom>
        </p:spPr>
      </p:pic>
    </p:spTree>
    <p:extLst>
      <p:ext uri="{BB962C8B-B14F-4D97-AF65-F5344CB8AC3E}">
        <p14:creationId xmlns:p14="http://schemas.microsoft.com/office/powerpoint/2010/main" val="235759850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5.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otalTime>11246</TotalTime>
  <Words>833</Words>
  <Application>Microsoft Office PowerPoint</Application>
  <PresentationFormat>Widescreen</PresentationFormat>
  <Paragraphs>106</Paragraphs>
  <Slides>24</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24</vt:i4>
      </vt:variant>
    </vt:vector>
  </HeadingPairs>
  <TitlesOfParts>
    <vt:vector size="41" baseType="lpstr">
      <vt:lpstr>Arial</vt:lpstr>
      <vt:lpstr>Calibri</vt:lpstr>
      <vt:lpstr>Calibri Light</vt:lpstr>
      <vt:lpstr>Corbel</vt:lpstr>
      <vt:lpstr>Gill Sans MT</vt:lpstr>
      <vt:lpstr>HelloBestDay</vt:lpstr>
      <vt:lpstr>Impact</vt:lpstr>
      <vt:lpstr>Tw Cen MT</vt:lpstr>
      <vt:lpstr>Tw Cen MT Condensed</vt:lpstr>
      <vt:lpstr>Wingdings</vt:lpstr>
      <vt:lpstr>Wingdings 2</vt:lpstr>
      <vt:lpstr>Wingdings 3</vt:lpstr>
      <vt:lpstr>Office Theme</vt:lpstr>
      <vt:lpstr>Banded</vt:lpstr>
      <vt:lpstr>Dividend</vt:lpstr>
      <vt:lpstr>Badge</vt:lpstr>
      <vt:lpstr>1_Integral</vt:lpstr>
      <vt:lpstr>Grade 5 EnVisions Math 2.0 2016 Version Topic 3  Power Point Lessons</vt:lpstr>
      <vt:lpstr>Multiply 3 digit by 2 digit numbers</vt:lpstr>
      <vt:lpstr>Multiplying multi-digit numbers</vt:lpstr>
      <vt:lpstr>Practice!</vt:lpstr>
      <vt:lpstr>Problem 1</vt:lpstr>
      <vt:lpstr>Problem 2</vt:lpstr>
      <vt:lpstr>Multiply whole numbers with zeros</vt:lpstr>
      <vt:lpstr>Multiplying whole numbers with zeros</vt:lpstr>
      <vt:lpstr>Practice!</vt:lpstr>
      <vt:lpstr>Problem 1</vt:lpstr>
      <vt:lpstr>Problem 2</vt:lpstr>
      <vt:lpstr>Multiply multidigit numbers</vt:lpstr>
      <vt:lpstr>Think and write</vt:lpstr>
      <vt:lpstr>Strategies for Multiplying multidigit numbers</vt:lpstr>
      <vt:lpstr>Practice!</vt:lpstr>
      <vt:lpstr>Problem 1</vt:lpstr>
      <vt:lpstr>Problem 2</vt:lpstr>
      <vt:lpstr>Solve word problems  using multiplication</vt:lpstr>
      <vt:lpstr>Warm up   </vt:lpstr>
      <vt:lpstr>Think and write</vt:lpstr>
      <vt:lpstr>Solving a word problem </vt:lpstr>
      <vt:lpstr>Problem 1</vt:lpstr>
      <vt:lpstr>Problem 2</vt:lpstr>
      <vt:lpstr>Problem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5 EnVisions Math 2.0 2016 Version Topic 2  Power Point Lessons</dc:title>
  <dc:creator>Phillip Jason</dc:creator>
  <cp:lastModifiedBy>Joseph Stone</cp:lastModifiedBy>
  <cp:revision>18</cp:revision>
  <dcterms:created xsi:type="dcterms:W3CDTF">2020-07-02T19:10:37Z</dcterms:created>
  <dcterms:modified xsi:type="dcterms:W3CDTF">2021-09-20T21:38:00Z</dcterms:modified>
</cp:coreProperties>
</file>