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C442-59F5-47E1-BE27-8E9F4547B1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CG1 &amp; CG2 Study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FA22F-9832-44CF-9C85-BAEBD8900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on Wednesday 8/19</a:t>
            </a:r>
          </a:p>
        </p:txBody>
      </p:sp>
    </p:spTree>
    <p:extLst>
      <p:ext uri="{BB962C8B-B14F-4D97-AF65-F5344CB8AC3E}">
        <p14:creationId xmlns:p14="http://schemas.microsoft.com/office/powerpoint/2010/main" val="126214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83071-A254-4866-A8AC-644AF5B7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024" y="1770697"/>
            <a:ext cx="2776981" cy="91630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b="1" dirty="0">
                <a:solidFill>
                  <a:schemeClr val="accent1"/>
                </a:solidFill>
              </a:rPr>
              <a:t>Amendment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CB25-8ADA-495E-9E27-231704048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934070"/>
            <a:ext cx="8506650" cy="4876180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The founding fathers created a way for the Constitution to be changed, this is called the _______</a:t>
            </a:r>
            <a:r>
              <a:rPr lang="en-US" sz="2800" u="sng" dirty="0"/>
              <a:t>_</a:t>
            </a:r>
            <a:r>
              <a:rPr lang="en-US" sz="2800" dirty="0"/>
              <a:t>_____________ process.  </a:t>
            </a:r>
          </a:p>
          <a:p>
            <a:r>
              <a:rPr lang="en-US" sz="2800" dirty="0"/>
              <a:t>Below, list the steps in the amendment process to our Constitution.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1</a:t>
            </a:r>
            <a:r>
              <a:rPr lang="en-US" sz="2400" baseline="30000" dirty="0">
                <a:solidFill>
                  <a:schemeClr val="accent1"/>
                </a:solidFill>
              </a:rPr>
              <a:t>st: </a:t>
            </a:r>
            <a:r>
              <a:rPr lang="en-US" sz="2400" dirty="0">
                <a:solidFill>
                  <a:schemeClr val="accent1"/>
                </a:solidFill>
              </a:rPr>
              <a:t>The idea must be proposed by two thirds of the states or by two thirds of the House AND Senate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nd</a:t>
            </a:r>
            <a:r>
              <a:rPr lang="en-US" sz="2400" dirty="0">
                <a:solidFill>
                  <a:schemeClr val="accent1"/>
                </a:solidFill>
              </a:rPr>
              <a:t> It must then be ratified (made law) by three fourths of the State Legislatures or by three fourths of the states at state conventions.  </a:t>
            </a:r>
          </a:p>
          <a:p>
            <a:endParaRPr lang="en-US" dirty="0"/>
          </a:p>
          <a:p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986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6386-B79F-4629-8012-180C48A3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5</a:t>
            </a:r>
            <a:r>
              <a:rPr lang="en-US" sz="2800" baseline="30000" dirty="0"/>
              <a:t>th</a:t>
            </a:r>
            <a:r>
              <a:rPr lang="en-US" sz="2800" dirty="0"/>
              <a:t> amendment protects a citizen’s right for “due process.”  What does the right of due process mean?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00451-5ED4-4FF5-80EE-3D96A471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Due process means everyone gets fair treatment under the law. </a:t>
            </a:r>
          </a:p>
        </p:txBody>
      </p:sp>
    </p:spTree>
    <p:extLst>
      <p:ext uri="{BB962C8B-B14F-4D97-AF65-F5344CB8AC3E}">
        <p14:creationId xmlns:p14="http://schemas.microsoft.com/office/powerpoint/2010/main" val="30550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13C40-9C29-4AFB-B384-63900FDD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How can citizens participate in government?</a:t>
            </a:r>
            <a:br>
              <a:rPr lang="en-US" sz="4400"/>
            </a:b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7C69-47EC-43DF-B0C4-ECDAC5A82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sz="3600" dirty="0"/>
              <a:t>Vote, contact officials to support or change a law, run for office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11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08904-4688-4198-A3AB-B85A638D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97" y="2342274"/>
            <a:ext cx="3249614" cy="245644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are the responsibilities of a US Citizen?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D8996-DA38-42AB-8F48-F511EE4E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>
            <a:normAutofit/>
          </a:bodyPr>
          <a:lstStyle/>
          <a:p>
            <a:r>
              <a:rPr lang="en-US" sz="4000" dirty="0"/>
              <a:t>Voting</a:t>
            </a:r>
          </a:p>
          <a:p>
            <a:r>
              <a:rPr lang="en-US" sz="4000" dirty="0"/>
              <a:t>Paying taxes</a:t>
            </a:r>
          </a:p>
          <a:p>
            <a:r>
              <a:rPr lang="en-US" sz="4000" dirty="0"/>
              <a:t>Serving on a jury</a:t>
            </a:r>
          </a:p>
          <a:p>
            <a:r>
              <a:rPr lang="en-US" sz="4000" dirty="0"/>
              <a:t>Jury duty</a:t>
            </a:r>
          </a:p>
          <a:p>
            <a:r>
              <a:rPr lang="en-US" sz="4000" dirty="0"/>
              <a:t>Obeying laws</a:t>
            </a:r>
          </a:p>
        </p:txBody>
      </p:sp>
    </p:spTree>
    <p:extLst>
      <p:ext uri="{BB962C8B-B14F-4D97-AF65-F5344CB8AC3E}">
        <p14:creationId xmlns:p14="http://schemas.microsoft.com/office/powerpoint/2010/main" val="1034584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4DB07893-3BE3-42E0-BC35-1ED54907A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017C40D5-034D-4017-BF93-E3AF61334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8927D23A-8D45-4A3B-8292-9802CAFAE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54AC8502-82EF-488F-A769-2C9758D57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45863BAB-21F5-40D8-8054-4F5A5A71E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D6CDFFA9-CB9B-4224-8693-FAE0CA753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B6A01934-284E-4BCA-8E7F-4EA1ADCD0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BD25195C-9A0F-42C0-BCFA-8AE824C6B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B24C254B-4197-4951-84F7-896F441B1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71F330C8-1F40-4D4E-B39D-0251795038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2715F280-155E-440C-8A04-ADB44B96B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581EA02B-84E6-4BDF-802F-538089720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0A8D6E22-477E-4554-9DD7-4AAF82DC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FABD280D-079A-453F-BB67-25DE0CFFA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A65E1FB9-E675-439E-B4AD-7A83D283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73F22E98-36D4-4717-BD18-7D82C5C6C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8D514B26-F1E3-4FC5-9971-32D9BD659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625A493F-B70E-453E-879D-AF04AAC50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F7B5899C-8596-4D71-8853-45318E111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3B9C14FC-56CE-46EA-B8CA-5AC43CEEB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20A4E56-ACC6-4224-90CA-D55AFD87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C651636-2851-41D1-8CA5-308118F3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59909CA5-DB2C-4B0F-A986-58751C05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C7AC88B-4F8C-418E-9D03-D36DE2792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8A1FB2DD-F939-4CBA-ABDB-29E35D8B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2306E72-4678-4841-A0F6-AFEECD9F4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8E5FF42C-D098-4EE3-B636-744F9A270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D3A105A7-0F44-492C-A33A-D5661AD9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42B5C533-8981-49E3-A535-D0CADF931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D39599A7-F061-4457-8C3F-62809355A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A6B43EB1-CA60-4B9E-8D27-9B0887B87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08D2414E-0DA7-4C56-95E1-F3926EED8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19966D48-4ACC-4AC0-9C9D-49F57671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15EC7369-59DF-4C60-B0E3-ECF88497A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81EB7200-856D-431E-BB9C-51206BE1D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8BA702C9-BDE5-4D2B-B486-68C8730EE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D46F8467-DA99-4476-A5FB-FB9382911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D1D3F243-9E9C-4242-967D-A546E642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06917902-FC8A-4D60-8048-3DFBD3E2E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995A7C48-2EB6-4969-B323-7D607A3E0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71E39251-94EA-466C-8167-2552A4CA1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F9AEAFF2-BFAC-48E1-8038-788124020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F87BFF95-3D1E-45B2-945C-CFAFEC3D6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E79531B4-B233-4802-8EDF-96C75D042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01E8A3D8-8FFF-4C3A-BA7F-D11B1C616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4BB06CC-48BD-4621-A671-5502A7BF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13B6631-6FCE-48BF-B70E-387713D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Isosceles Triangle 39">
              <a:extLst>
                <a:ext uri="{FF2B5EF4-FFF2-40B4-BE49-F238E27FC236}">
                  <a16:creationId xmlns:a16="http://schemas.microsoft.com/office/drawing/2014/main" id="{DDB93067-F481-441A-A376-C0E7513B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2CBF682-D16A-42C2-8992-90C6D1CF7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9AAF18-A34E-4427-84D8-C6426589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3146736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Tomorrow Quizizz review</a:t>
            </a:r>
            <a:br>
              <a:rPr lang="en-US" sz="5400" dirty="0"/>
            </a:br>
            <a:r>
              <a:rPr lang="en-US" sz="5400" dirty="0"/>
              <a:t>Wednesday</a:t>
            </a:r>
            <a:br>
              <a:rPr lang="en-US" sz="5400" dirty="0"/>
            </a:br>
            <a:r>
              <a:rPr lang="en-US" sz="5400" dirty="0"/>
              <a:t>Test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7B753C6-0598-4947-9B65-3AD74C77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0740D8-9E6B-4433-97D4-9EF2ADA4F6D9}"/>
              </a:ext>
            </a:extLst>
          </p:cNvPr>
          <p:cNvSpPr txBox="1"/>
          <p:nvPr/>
        </p:nvSpPr>
        <p:spPr>
          <a:xfrm>
            <a:off x="977374" y="1136434"/>
            <a:ext cx="36035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CC33"/>
                </a:solidFill>
              </a:rPr>
              <a:t>Be Ready –</a:t>
            </a:r>
            <a:br>
              <a:rPr lang="en-US" dirty="0">
                <a:solidFill>
                  <a:srgbClr val="FFCC33"/>
                </a:solidFill>
              </a:rPr>
            </a:br>
            <a:endParaRPr lang="en-US" dirty="0">
              <a:solidFill>
                <a:srgbClr val="FF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8170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E5420C7F2B4091ED955E2A7BF366" ma:contentTypeVersion="13" ma:contentTypeDescription="Create a new document." ma:contentTypeScope="" ma:versionID="863f6e55d7d05c74bc20bc7d4cec629a">
  <xsd:schema xmlns:xsd="http://www.w3.org/2001/XMLSchema" xmlns:xs="http://www.w3.org/2001/XMLSchema" xmlns:p="http://schemas.microsoft.com/office/2006/metadata/properties" xmlns:ns3="c818ab90-1c1c-4669-af2e-5695a16e48fd" xmlns:ns4="aa1db389-24c6-484b-9676-1ee27101eaea" targetNamespace="http://schemas.microsoft.com/office/2006/metadata/properties" ma:root="true" ma:fieldsID="a8964d874338e5ae8f9f753dc3bb86ff" ns3:_="" ns4:_="">
    <xsd:import namespace="c818ab90-1c1c-4669-af2e-5695a16e48fd"/>
    <xsd:import namespace="aa1db389-24c6-484b-9676-1ee27101ea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8ab90-1c1c-4669-af2e-5695a16e48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db389-24c6-484b-9676-1ee27101ea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3F152-5965-4A93-9CC2-925C841F69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B5E5D5-E7BB-48EE-8E34-08CBEB5FEC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225A9-90FA-4496-8B03-AA532B58B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8ab90-1c1c-4669-af2e-5695a16e48fd"/>
    <ds:schemaRef ds:uri="aa1db389-24c6-484b-9676-1ee27101ea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CG1 &amp; CG2 Study Guide</vt:lpstr>
      <vt:lpstr>Amendment</vt:lpstr>
      <vt:lpstr>The 5th amendment protects a citizen’s right for “due process.”  What does the right of due process mean?  </vt:lpstr>
      <vt:lpstr>How can citizens participate in government? </vt:lpstr>
      <vt:lpstr>What are the responsibilities of a US Citizen?</vt:lpstr>
      <vt:lpstr>Tomorrow Quizizz review Wednesday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CG1 &amp; CG2 Study Guide</dc:title>
  <dc:creator>Melissa Belanger</dc:creator>
  <cp:lastModifiedBy>Donna M. Stone</cp:lastModifiedBy>
  <cp:revision>2</cp:revision>
  <dcterms:created xsi:type="dcterms:W3CDTF">2020-08-12T13:18:44Z</dcterms:created>
  <dcterms:modified xsi:type="dcterms:W3CDTF">2020-08-12T19:55:36Z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0x0101007587E5420C7F2B4091ED955E2A7BF366</vt:lpwstr>
  </property>
</Properties>
</file>