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9E916-9F3B-4F6D-8AB4-B3DB21D3A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Give is Better Then to Receive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E7ABE-6356-4FFF-90B5-C2A7BB4030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Social Studies Review Study Guide</a:t>
            </a:r>
          </a:p>
        </p:txBody>
      </p:sp>
    </p:spTree>
    <p:extLst>
      <p:ext uri="{BB962C8B-B14F-4D97-AF65-F5344CB8AC3E}">
        <p14:creationId xmlns:p14="http://schemas.microsoft.com/office/powerpoint/2010/main" val="136346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3FB6-170C-45D7-999D-E74D99EDC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008" y="469389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dirty="0"/>
              <a:t>Explain what rights are protected by the 15</a:t>
            </a:r>
            <a:r>
              <a:rPr lang="en-US" baseline="30000" dirty="0"/>
              <a:t>th</a:t>
            </a:r>
            <a:r>
              <a:rPr lang="en-US" dirty="0"/>
              <a:t> and 19</a:t>
            </a:r>
            <a:r>
              <a:rPr lang="en-US" baseline="30000" dirty="0"/>
              <a:t>th</a:t>
            </a:r>
            <a:r>
              <a:rPr lang="en-US" dirty="0"/>
              <a:t> amendments.  Why were these amendments important?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704D-6394-4821-B67E-9B05BB04E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097" y="2052115"/>
            <a:ext cx="9497961" cy="4336495"/>
          </a:xfrm>
        </p:spPr>
        <p:txBody>
          <a:bodyPr>
            <a:noAutofit/>
          </a:bodyPr>
          <a:lstStyle/>
          <a:p>
            <a:r>
              <a:rPr lang="en-US" sz="2400" dirty="0"/>
              <a:t>The right protected by the 15</a:t>
            </a:r>
            <a:r>
              <a:rPr lang="en-US" sz="2400" baseline="30000" dirty="0"/>
              <a:t>th</a:t>
            </a:r>
            <a:r>
              <a:rPr lang="en-US" sz="2400" dirty="0"/>
              <a:t> and 19</a:t>
            </a:r>
            <a:r>
              <a:rPr lang="en-US" sz="2400" baseline="30000" dirty="0"/>
              <a:t>th</a:t>
            </a:r>
            <a:r>
              <a:rPr lang="en-US" sz="2400" dirty="0"/>
              <a:t> amendment is the right to vote. 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The 15</a:t>
            </a:r>
            <a:r>
              <a:rPr lang="en-US" sz="2400" baseline="30000" dirty="0"/>
              <a:t>th</a:t>
            </a:r>
            <a:r>
              <a:rPr lang="en-US" sz="2400" dirty="0"/>
              <a:t> Amendment confirms the right to vote and lists conditions that are illegal to deny people the right to vote based on race, color or being a former slave.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/>
              <a:t>(Created after the Civil War)</a:t>
            </a:r>
          </a:p>
          <a:p>
            <a:r>
              <a:rPr lang="en-US" sz="2400" dirty="0"/>
              <a:t>The 19th amendment is a very important amendment to the constitution as it gave women the right to vote in 1920</a:t>
            </a:r>
          </a:p>
        </p:txBody>
      </p:sp>
    </p:spTree>
    <p:extLst>
      <p:ext uri="{BB962C8B-B14F-4D97-AF65-F5344CB8AC3E}">
        <p14:creationId xmlns:p14="http://schemas.microsoft.com/office/powerpoint/2010/main" val="328423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052B-425A-4B59-BD88-47968C83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111" y="808056"/>
            <a:ext cx="9448799" cy="1077229"/>
          </a:xfrm>
        </p:spPr>
        <p:txBody>
          <a:bodyPr>
            <a:normAutofit fontScale="90000"/>
          </a:bodyPr>
          <a:lstStyle/>
          <a:p>
            <a:r>
              <a:rPr lang="en-US" dirty="0"/>
              <a:t>The founding fathers created a way for the Constitution to be changed, this is called the _____________________ process.  Below, list the steps in the amendment process to our Constitution.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876F-17F9-45DE-9E87-9CE240F44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Amendment Process</a:t>
            </a:r>
          </a:p>
          <a:p>
            <a:r>
              <a:rPr lang="en-US" sz="4000" dirty="0"/>
              <a:t>Two steps to change Constitution:  Proposal</a:t>
            </a:r>
          </a:p>
          <a:p>
            <a:pPr marL="0" indent="0">
              <a:buNone/>
            </a:pPr>
            <a:r>
              <a:rPr lang="en-US" sz="4000" dirty="0"/>
              <a:t>, Ratification  (see notes)</a:t>
            </a:r>
          </a:p>
        </p:txBody>
      </p:sp>
    </p:spTree>
    <p:extLst>
      <p:ext uri="{BB962C8B-B14F-4D97-AF65-F5344CB8AC3E}">
        <p14:creationId xmlns:p14="http://schemas.microsoft.com/office/powerpoint/2010/main" val="391612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FC881-24C9-407A-B185-F504A347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5</a:t>
            </a:r>
            <a:r>
              <a:rPr lang="en-US" baseline="30000" dirty="0"/>
              <a:t>th</a:t>
            </a:r>
            <a:r>
              <a:rPr lang="en-US" dirty="0"/>
              <a:t> amendment protects a citizen’s right for “due process.”  What does the right of due process mean?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95279-2CA1-47DE-BC42-C12D52CC9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Due process of law</a:t>
            </a:r>
            <a:r>
              <a:rPr lang="en-US" dirty="0"/>
              <a:t> is a legal concept that ensures the government will respect all of a person's legal rights.  </a:t>
            </a:r>
          </a:p>
          <a:p>
            <a:r>
              <a:rPr lang="en-US" b="1" u="sng" dirty="0"/>
              <a:t>People will be treated fairly when they are charged with a crime.  </a:t>
            </a:r>
          </a:p>
          <a:p>
            <a:r>
              <a:rPr lang="en-US" dirty="0"/>
              <a:t>Due process means that if you are accused a crime you will receive your </a:t>
            </a:r>
            <a:r>
              <a:rPr lang="en-US" b="1" u="sng" dirty="0"/>
              <a:t>right of lawyer, you can remain silent, have a trial by jury, and you can not receive unfair punishment.</a:t>
            </a:r>
          </a:p>
        </p:txBody>
      </p:sp>
    </p:spTree>
    <p:extLst>
      <p:ext uri="{BB962C8B-B14F-4D97-AF65-F5344CB8AC3E}">
        <p14:creationId xmlns:p14="http://schemas.microsoft.com/office/powerpoint/2010/main" val="100737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3351-C860-4607-B334-EC030BF31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five activities that are considered responsibilities for a US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9359D-18C2-430E-B8C1-3FDAE51CD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Paying taxes</a:t>
            </a:r>
          </a:p>
          <a:p>
            <a:r>
              <a:rPr lang="en-US" dirty="0"/>
              <a:t>Obeying laws</a:t>
            </a:r>
          </a:p>
          <a:p>
            <a:r>
              <a:rPr lang="en-US" dirty="0"/>
              <a:t>Serve as a witness</a:t>
            </a:r>
          </a:p>
          <a:p>
            <a:r>
              <a:rPr lang="en-US" dirty="0"/>
              <a:t>Serve on a jury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8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BEA33-BD2A-4C63-B34B-520762CD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proposal?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53606-2397-4C55-BC0B-65E6E0340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 proposal is a plan or idea to change the Constitution</a:t>
            </a:r>
          </a:p>
        </p:txBody>
      </p:sp>
    </p:spTree>
    <p:extLst>
      <p:ext uri="{BB962C8B-B14F-4D97-AF65-F5344CB8AC3E}">
        <p14:creationId xmlns:p14="http://schemas.microsoft.com/office/powerpoint/2010/main" val="246818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F326-4824-4369-81E9-DD24E3F19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ratification?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723DA-1BFC-4777-84B4-2A11AC038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Through a vote to approve a change to the Constitution</a:t>
            </a:r>
          </a:p>
        </p:txBody>
      </p:sp>
    </p:spTree>
    <p:extLst>
      <p:ext uri="{BB962C8B-B14F-4D97-AF65-F5344CB8AC3E}">
        <p14:creationId xmlns:p14="http://schemas.microsoft.com/office/powerpoint/2010/main" val="364147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AA46-61A4-4B66-8754-B5791A9CA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5614"/>
            <a:ext cx="11385507" cy="1077229"/>
          </a:xfrm>
        </p:spPr>
        <p:txBody>
          <a:bodyPr/>
          <a:lstStyle/>
          <a:p>
            <a:r>
              <a:rPr lang="en-US" dirty="0"/>
              <a:t>Describe the two methods for amending the Constitution.</a:t>
            </a:r>
          </a:p>
        </p:txBody>
      </p:sp>
      <p:pic>
        <p:nvPicPr>
          <p:cNvPr id="4" name="Picture 2" descr="http://mrortlieb.weebly.com/uploads/8/9/7/6/8976286/2723839_or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861" y="1142825"/>
            <a:ext cx="7484213" cy="561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99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498</TotalTime>
  <Words>310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To Give is Better Then to Receive</vt:lpstr>
      <vt:lpstr>Explain what rights are protected by the 15th and 19th amendments.  Why were these amendments important? </vt:lpstr>
      <vt:lpstr>The founding fathers created a way for the Constitution to be changed, this is called the _____________________ process.  Below, list the steps in the amendment process to our Constitution. </vt:lpstr>
      <vt:lpstr>The 5th amendment protects a citizen’s right for “due process.”  What does the right of due process mean? </vt:lpstr>
      <vt:lpstr>Name five activities that are considered responsibilities for a US citizen</vt:lpstr>
      <vt:lpstr>What is a proposal?</vt:lpstr>
      <vt:lpstr>What is ratification?</vt:lpstr>
      <vt:lpstr>Describe the two methods for amending the Constitution.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Give is Better Then to Receive</dc:title>
  <dc:creator>Donna M. Stone</dc:creator>
  <cp:lastModifiedBy>Donna M. Stone</cp:lastModifiedBy>
  <cp:revision>9</cp:revision>
  <dcterms:created xsi:type="dcterms:W3CDTF">2018-08-16T23:17:22Z</dcterms:created>
  <dcterms:modified xsi:type="dcterms:W3CDTF">2020-08-12T19:41:29Z</dcterms:modified>
</cp:coreProperties>
</file>